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5080" y="0"/>
            <a:ext cx="8812918" cy="10286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4462" y="4881289"/>
            <a:ext cx="6210299" cy="51434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998853" y="755306"/>
            <a:ext cx="1940560" cy="1715135"/>
          </a:xfrm>
          <a:custGeom>
            <a:avLst/>
            <a:gdLst/>
            <a:ahLst/>
            <a:cxnLst/>
            <a:rect l="l" t="t" r="r" b="b"/>
            <a:pathLst>
              <a:path w="1940560" h="1715135">
                <a:moveTo>
                  <a:pt x="704890" y="1677652"/>
                </a:moveTo>
                <a:lnTo>
                  <a:pt x="647935" y="1702108"/>
                </a:lnTo>
                <a:lnTo>
                  <a:pt x="586618" y="1713751"/>
                </a:lnTo>
                <a:lnTo>
                  <a:pt x="555151" y="1714951"/>
                </a:lnTo>
                <a:lnTo>
                  <a:pt x="523585" y="1713168"/>
                </a:lnTo>
                <a:lnTo>
                  <a:pt x="461481" y="1700952"/>
                </a:lnTo>
                <a:lnTo>
                  <a:pt x="402953" y="1677691"/>
                </a:lnTo>
                <a:lnTo>
                  <a:pt x="350646" y="1643975"/>
                </a:lnTo>
                <a:lnTo>
                  <a:pt x="307205" y="1600395"/>
                </a:lnTo>
                <a:lnTo>
                  <a:pt x="275277" y="1547541"/>
                </a:lnTo>
                <a:lnTo>
                  <a:pt x="257507" y="1486003"/>
                </a:lnTo>
                <a:lnTo>
                  <a:pt x="254758" y="1452161"/>
                </a:lnTo>
                <a:lnTo>
                  <a:pt x="256541" y="1416370"/>
                </a:lnTo>
                <a:lnTo>
                  <a:pt x="263187" y="1378703"/>
                </a:lnTo>
                <a:lnTo>
                  <a:pt x="275025" y="1339233"/>
                </a:lnTo>
                <a:lnTo>
                  <a:pt x="223106" y="1316728"/>
                </a:lnTo>
                <a:lnTo>
                  <a:pt x="176840" y="1304838"/>
                </a:lnTo>
                <a:lnTo>
                  <a:pt x="135180" y="1292033"/>
                </a:lnTo>
                <a:lnTo>
                  <a:pt x="97077" y="1266783"/>
                </a:lnTo>
                <a:lnTo>
                  <a:pt x="67984" y="1235555"/>
                </a:lnTo>
                <a:lnTo>
                  <a:pt x="44412" y="1203532"/>
                </a:lnTo>
                <a:lnTo>
                  <a:pt x="12763" y="1138038"/>
                </a:lnTo>
                <a:lnTo>
                  <a:pt x="0" y="1072187"/>
                </a:lnTo>
                <a:lnTo>
                  <a:pt x="35" y="1039716"/>
                </a:lnTo>
                <a:lnTo>
                  <a:pt x="11607" y="976860"/>
                </a:lnTo>
                <a:lnTo>
                  <a:pt x="36739" y="918356"/>
                </a:lnTo>
                <a:lnTo>
                  <a:pt x="73303" y="866089"/>
                </a:lnTo>
                <a:lnTo>
                  <a:pt x="119168" y="821942"/>
                </a:lnTo>
                <a:lnTo>
                  <a:pt x="172203" y="787799"/>
                </a:lnTo>
                <a:lnTo>
                  <a:pt x="230278" y="765545"/>
                </a:lnTo>
                <a:lnTo>
                  <a:pt x="291265" y="757063"/>
                </a:lnTo>
                <a:lnTo>
                  <a:pt x="322183" y="758576"/>
                </a:lnTo>
                <a:lnTo>
                  <a:pt x="383542" y="774286"/>
                </a:lnTo>
                <a:lnTo>
                  <a:pt x="442485" y="808479"/>
                </a:lnTo>
                <a:lnTo>
                  <a:pt x="496884" y="863039"/>
                </a:lnTo>
                <a:lnTo>
                  <a:pt x="1094536" y="471453"/>
                </a:lnTo>
                <a:lnTo>
                  <a:pt x="1091633" y="422718"/>
                </a:lnTo>
                <a:lnTo>
                  <a:pt x="1079146" y="383980"/>
                </a:lnTo>
                <a:lnTo>
                  <a:pt x="1065144" y="347749"/>
                </a:lnTo>
                <a:lnTo>
                  <a:pt x="1057697" y="306538"/>
                </a:lnTo>
                <a:lnTo>
                  <a:pt x="1059896" y="263250"/>
                </a:lnTo>
                <a:lnTo>
                  <a:pt x="1069014" y="222022"/>
                </a:lnTo>
                <a:lnTo>
                  <a:pt x="1084380" y="183203"/>
                </a:lnTo>
                <a:lnTo>
                  <a:pt x="1105320" y="147144"/>
                </a:lnTo>
                <a:lnTo>
                  <a:pt x="1131163" y="114193"/>
                </a:lnTo>
                <a:lnTo>
                  <a:pt x="1161235" y="84702"/>
                </a:lnTo>
                <a:lnTo>
                  <a:pt x="1194866" y="59020"/>
                </a:lnTo>
                <a:lnTo>
                  <a:pt x="1231383" y="37497"/>
                </a:lnTo>
                <a:lnTo>
                  <a:pt x="1270112" y="20484"/>
                </a:lnTo>
                <a:lnTo>
                  <a:pt x="1310382" y="8330"/>
                </a:lnTo>
                <a:lnTo>
                  <a:pt x="1351521" y="1385"/>
                </a:lnTo>
                <a:lnTo>
                  <a:pt x="1392856" y="0"/>
                </a:lnTo>
                <a:lnTo>
                  <a:pt x="1433714" y="4523"/>
                </a:lnTo>
                <a:lnTo>
                  <a:pt x="1473424" y="15307"/>
                </a:lnTo>
                <a:lnTo>
                  <a:pt x="1511313" y="32699"/>
                </a:lnTo>
                <a:lnTo>
                  <a:pt x="1546709" y="57052"/>
                </a:lnTo>
                <a:lnTo>
                  <a:pt x="1580431" y="90707"/>
                </a:lnTo>
                <a:lnTo>
                  <a:pt x="1607533" y="129638"/>
                </a:lnTo>
                <a:lnTo>
                  <a:pt x="1628164" y="172485"/>
                </a:lnTo>
                <a:lnTo>
                  <a:pt x="1642476" y="217893"/>
                </a:lnTo>
                <a:lnTo>
                  <a:pt x="1650619" y="264503"/>
                </a:lnTo>
                <a:lnTo>
                  <a:pt x="1652743" y="310958"/>
                </a:lnTo>
                <a:lnTo>
                  <a:pt x="1648998" y="355900"/>
                </a:lnTo>
                <a:lnTo>
                  <a:pt x="1639536" y="397971"/>
                </a:lnTo>
                <a:lnTo>
                  <a:pt x="1685284" y="407354"/>
                </a:lnTo>
                <a:lnTo>
                  <a:pt x="1730755" y="422775"/>
                </a:lnTo>
                <a:lnTo>
                  <a:pt x="1774734" y="443930"/>
                </a:lnTo>
                <a:lnTo>
                  <a:pt x="1816006" y="470515"/>
                </a:lnTo>
                <a:lnTo>
                  <a:pt x="1853356" y="502227"/>
                </a:lnTo>
                <a:lnTo>
                  <a:pt x="1885568" y="538762"/>
                </a:lnTo>
                <a:lnTo>
                  <a:pt x="1911428" y="579817"/>
                </a:lnTo>
                <a:lnTo>
                  <a:pt x="1929721" y="625087"/>
                </a:lnTo>
                <a:lnTo>
                  <a:pt x="1939231" y="674268"/>
                </a:lnTo>
                <a:lnTo>
                  <a:pt x="1939950" y="715074"/>
                </a:lnTo>
                <a:lnTo>
                  <a:pt x="1934805" y="754495"/>
                </a:lnTo>
                <a:lnTo>
                  <a:pt x="1924282" y="792236"/>
                </a:lnTo>
                <a:lnTo>
                  <a:pt x="1908865" y="828000"/>
                </a:lnTo>
                <a:lnTo>
                  <a:pt x="1889042" y="861494"/>
                </a:lnTo>
                <a:lnTo>
                  <a:pt x="1865296" y="892421"/>
                </a:lnTo>
                <a:lnTo>
                  <a:pt x="1838113" y="920485"/>
                </a:lnTo>
                <a:lnTo>
                  <a:pt x="1807978" y="945393"/>
                </a:lnTo>
                <a:lnTo>
                  <a:pt x="1775376" y="966847"/>
                </a:lnTo>
                <a:lnTo>
                  <a:pt x="1740794" y="984553"/>
                </a:lnTo>
                <a:lnTo>
                  <a:pt x="1704715" y="998216"/>
                </a:lnTo>
                <a:lnTo>
                  <a:pt x="1667626" y="1007539"/>
                </a:lnTo>
                <a:lnTo>
                  <a:pt x="1630011" y="1012228"/>
                </a:lnTo>
                <a:lnTo>
                  <a:pt x="1592356" y="1011986"/>
                </a:lnTo>
                <a:lnTo>
                  <a:pt x="1518867" y="995532"/>
                </a:lnTo>
                <a:lnTo>
                  <a:pt x="1484003" y="978729"/>
                </a:lnTo>
                <a:lnTo>
                  <a:pt x="1451040" y="955814"/>
                </a:lnTo>
                <a:lnTo>
                  <a:pt x="1420464" y="926491"/>
                </a:lnTo>
                <a:lnTo>
                  <a:pt x="1392759" y="890467"/>
                </a:lnTo>
                <a:lnTo>
                  <a:pt x="803463" y="1276578"/>
                </a:lnTo>
                <a:lnTo>
                  <a:pt x="811748" y="1334072"/>
                </a:lnTo>
                <a:lnTo>
                  <a:pt x="823723" y="1385309"/>
                </a:lnTo>
                <a:lnTo>
                  <a:pt x="832623" y="1433691"/>
                </a:lnTo>
                <a:lnTo>
                  <a:pt x="831684" y="1482620"/>
                </a:lnTo>
                <a:lnTo>
                  <a:pt x="823126" y="1521494"/>
                </a:lnTo>
                <a:lnTo>
                  <a:pt x="795131" y="1587935"/>
                </a:lnTo>
                <a:lnTo>
                  <a:pt x="754838" y="1639791"/>
                </a:lnTo>
                <a:lnTo>
                  <a:pt x="730905" y="1660434"/>
                </a:lnTo>
                <a:lnTo>
                  <a:pt x="704890" y="1677652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59" y="448056"/>
            <a:ext cx="12694919" cy="1502663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673155" y="1869387"/>
            <a:ext cx="12887960" cy="0"/>
          </a:xfrm>
          <a:custGeom>
            <a:avLst/>
            <a:gdLst/>
            <a:ahLst/>
            <a:cxnLst/>
            <a:rect l="l" t="t" r="r" b="b"/>
            <a:pathLst>
              <a:path w="12887960">
                <a:moveTo>
                  <a:pt x="0" y="0"/>
                </a:moveTo>
                <a:lnTo>
                  <a:pt x="12887369" y="0"/>
                </a:lnTo>
              </a:path>
            </a:pathLst>
          </a:custGeom>
          <a:ln w="85724">
            <a:solidFill>
              <a:srgbClr val="2A08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8323" y="2226339"/>
            <a:ext cx="6086027" cy="5305424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908094" y="2953726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625475" h="625475">
                <a:moveTo>
                  <a:pt x="464952" y="624979"/>
                </a:moveTo>
                <a:lnTo>
                  <a:pt x="425550" y="577283"/>
                </a:lnTo>
                <a:lnTo>
                  <a:pt x="389488" y="537266"/>
                </a:lnTo>
                <a:lnTo>
                  <a:pt x="355635" y="504539"/>
                </a:lnTo>
                <a:lnTo>
                  <a:pt x="322860" y="478711"/>
                </a:lnTo>
                <a:lnTo>
                  <a:pt x="256019" y="446197"/>
                </a:lnTo>
                <a:lnTo>
                  <a:pt x="179917" y="436607"/>
                </a:lnTo>
                <a:lnTo>
                  <a:pt x="135564" y="439435"/>
                </a:lnTo>
                <a:lnTo>
                  <a:pt x="85502" y="446826"/>
                </a:lnTo>
                <a:lnTo>
                  <a:pt x="28600" y="458389"/>
                </a:lnTo>
                <a:lnTo>
                  <a:pt x="24804" y="463781"/>
                </a:lnTo>
                <a:lnTo>
                  <a:pt x="19597" y="460415"/>
                </a:lnTo>
                <a:lnTo>
                  <a:pt x="6675" y="463377"/>
                </a:lnTo>
                <a:lnTo>
                  <a:pt x="0" y="464953"/>
                </a:lnTo>
                <a:lnTo>
                  <a:pt x="49511" y="423992"/>
                </a:lnTo>
                <a:lnTo>
                  <a:pt x="90710" y="386606"/>
                </a:lnTo>
                <a:lnTo>
                  <a:pt x="124035" y="351515"/>
                </a:lnTo>
                <a:lnTo>
                  <a:pt x="149928" y="317442"/>
                </a:lnTo>
                <a:lnTo>
                  <a:pt x="168828" y="283107"/>
                </a:lnTo>
                <a:lnTo>
                  <a:pt x="187411" y="208538"/>
                </a:lnTo>
                <a:lnTo>
                  <a:pt x="187973" y="165746"/>
                </a:lnTo>
                <a:lnTo>
                  <a:pt x="183303" y="117578"/>
                </a:lnTo>
                <a:lnTo>
                  <a:pt x="173841" y="62756"/>
                </a:lnTo>
                <a:lnTo>
                  <a:pt x="160027" y="0"/>
                </a:lnTo>
                <a:lnTo>
                  <a:pt x="200987" y="49511"/>
                </a:lnTo>
                <a:lnTo>
                  <a:pt x="238373" y="90710"/>
                </a:lnTo>
                <a:lnTo>
                  <a:pt x="273464" y="124036"/>
                </a:lnTo>
                <a:lnTo>
                  <a:pt x="307537" y="149928"/>
                </a:lnTo>
                <a:lnTo>
                  <a:pt x="341872" y="168829"/>
                </a:lnTo>
                <a:lnTo>
                  <a:pt x="416441" y="187411"/>
                </a:lnTo>
                <a:lnTo>
                  <a:pt x="459233" y="187973"/>
                </a:lnTo>
                <a:lnTo>
                  <a:pt x="507401" y="183303"/>
                </a:lnTo>
                <a:lnTo>
                  <a:pt x="562223" y="173840"/>
                </a:lnTo>
                <a:lnTo>
                  <a:pt x="624980" y="160026"/>
                </a:lnTo>
                <a:lnTo>
                  <a:pt x="575468" y="200986"/>
                </a:lnTo>
                <a:lnTo>
                  <a:pt x="534269" y="238373"/>
                </a:lnTo>
                <a:lnTo>
                  <a:pt x="500943" y="273463"/>
                </a:lnTo>
                <a:lnTo>
                  <a:pt x="475050" y="307537"/>
                </a:lnTo>
                <a:lnTo>
                  <a:pt x="456150" y="341872"/>
                </a:lnTo>
                <a:lnTo>
                  <a:pt x="437568" y="416441"/>
                </a:lnTo>
                <a:lnTo>
                  <a:pt x="437005" y="459233"/>
                </a:lnTo>
                <a:lnTo>
                  <a:pt x="441675" y="507400"/>
                </a:lnTo>
                <a:lnTo>
                  <a:pt x="451137" y="562223"/>
                </a:lnTo>
                <a:lnTo>
                  <a:pt x="464952" y="624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902868" y="2948480"/>
            <a:ext cx="635635" cy="635635"/>
          </a:xfrm>
          <a:custGeom>
            <a:avLst/>
            <a:gdLst/>
            <a:ahLst/>
            <a:cxnLst/>
            <a:rect l="l" t="t" r="r" b="b"/>
            <a:pathLst>
              <a:path w="635635" h="635635">
                <a:moveTo>
                  <a:pt x="470180" y="635451"/>
                </a:moveTo>
                <a:lnTo>
                  <a:pt x="467862" y="634932"/>
                </a:lnTo>
                <a:lnTo>
                  <a:pt x="466471" y="633199"/>
                </a:lnTo>
                <a:lnTo>
                  <a:pt x="412924" y="569552"/>
                </a:lnTo>
                <a:lnTo>
                  <a:pt x="368915" y="523760"/>
                </a:lnTo>
                <a:lnTo>
                  <a:pt x="331944" y="492364"/>
                </a:lnTo>
                <a:lnTo>
                  <a:pt x="299512" y="471905"/>
                </a:lnTo>
                <a:lnTo>
                  <a:pt x="227408" y="449160"/>
                </a:lnTo>
                <a:lnTo>
                  <a:pt x="181334" y="446745"/>
                </a:lnTo>
                <a:lnTo>
                  <a:pt x="129835" y="450801"/>
                </a:lnTo>
                <a:lnTo>
                  <a:pt x="71850" y="460452"/>
                </a:lnTo>
                <a:lnTo>
                  <a:pt x="6317" y="474822"/>
                </a:lnTo>
                <a:lnTo>
                  <a:pt x="4155" y="475333"/>
                </a:lnTo>
                <a:lnTo>
                  <a:pt x="2007" y="474314"/>
                </a:lnTo>
                <a:lnTo>
                  <a:pt x="0" y="470199"/>
                </a:lnTo>
                <a:lnTo>
                  <a:pt x="518" y="467880"/>
                </a:lnTo>
                <a:lnTo>
                  <a:pt x="2256" y="466487"/>
                </a:lnTo>
                <a:lnTo>
                  <a:pt x="65898" y="412943"/>
                </a:lnTo>
                <a:lnTo>
                  <a:pt x="111690" y="368934"/>
                </a:lnTo>
                <a:lnTo>
                  <a:pt x="143086" y="331963"/>
                </a:lnTo>
                <a:lnTo>
                  <a:pt x="163545" y="299531"/>
                </a:lnTo>
                <a:lnTo>
                  <a:pt x="186289" y="227428"/>
                </a:lnTo>
                <a:lnTo>
                  <a:pt x="188705" y="181354"/>
                </a:lnTo>
                <a:lnTo>
                  <a:pt x="184649" y="129855"/>
                </a:lnTo>
                <a:lnTo>
                  <a:pt x="174998" y="71870"/>
                </a:lnTo>
                <a:lnTo>
                  <a:pt x="160627" y="6335"/>
                </a:lnTo>
                <a:lnTo>
                  <a:pt x="160118" y="4174"/>
                </a:lnTo>
                <a:lnTo>
                  <a:pt x="161173" y="1948"/>
                </a:lnTo>
                <a:lnTo>
                  <a:pt x="165165" y="0"/>
                </a:lnTo>
                <a:lnTo>
                  <a:pt x="167570" y="538"/>
                </a:lnTo>
                <a:lnTo>
                  <a:pt x="168960" y="2271"/>
                </a:lnTo>
                <a:lnTo>
                  <a:pt x="183716" y="19810"/>
                </a:lnTo>
                <a:lnTo>
                  <a:pt x="174539" y="24287"/>
                </a:lnTo>
                <a:lnTo>
                  <a:pt x="183230" y="64689"/>
                </a:lnTo>
                <a:lnTo>
                  <a:pt x="189819" y="100110"/>
                </a:lnTo>
                <a:lnTo>
                  <a:pt x="194444" y="131336"/>
                </a:lnTo>
                <a:lnTo>
                  <a:pt x="197244" y="159158"/>
                </a:lnTo>
                <a:lnTo>
                  <a:pt x="198369" y="190966"/>
                </a:lnTo>
                <a:lnTo>
                  <a:pt x="196823" y="220085"/>
                </a:lnTo>
                <a:lnTo>
                  <a:pt x="185512" y="272235"/>
                </a:lnTo>
                <a:lnTo>
                  <a:pt x="168365" y="310027"/>
                </a:lnTo>
                <a:lnTo>
                  <a:pt x="143645" y="346593"/>
                </a:lnTo>
                <a:lnTo>
                  <a:pt x="111375" y="383131"/>
                </a:lnTo>
                <a:lnTo>
                  <a:pt x="71575" y="420839"/>
                </a:lnTo>
                <a:lnTo>
                  <a:pt x="24266" y="460913"/>
                </a:lnTo>
                <a:lnTo>
                  <a:pt x="64668" y="452221"/>
                </a:lnTo>
                <a:lnTo>
                  <a:pt x="100088" y="445633"/>
                </a:lnTo>
                <a:lnTo>
                  <a:pt x="131315" y="441007"/>
                </a:lnTo>
                <a:lnTo>
                  <a:pt x="159136" y="438206"/>
                </a:lnTo>
                <a:lnTo>
                  <a:pt x="190945" y="437081"/>
                </a:lnTo>
                <a:lnTo>
                  <a:pt x="220064" y="438627"/>
                </a:lnTo>
                <a:lnTo>
                  <a:pt x="272214" y="449938"/>
                </a:lnTo>
                <a:lnTo>
                  <a:pt x="310006" y="467086"/>
                </a:lnTo>
                <a:lnTo>
                  <a:pt x="346572" y="491806"/>
                </a:lnTo>
                <a:lnTo>
                  <a:pt x="383111" y="524076"/>
                </a:lnTo>
                <a:lnTo>
                  <a:pt x="420818" y="563877"/>
                </a:lnTo>
                <a:lnTo>
                  <a:pt x="460892" y="611186"/>
                </a:lnTo>
                <a:lnTo>
                  <a:pt x="469904" y="606789"/>
                </a:lnTo>
                <a:lnTo>
                  <a:pt x="474804" y="629134"/>
                </a:lnTo>
                <a:lnTo>
                  <a:pt x="475315" y="631296"/>
                </a:lnTo>
                <a:lnTo>
                  <a:pt x="474296" y="633443"/>
                </a:lnTo>
                <a:lnTo>
                  <a:pt x="470180" y="635451"/>
                </a:lnTo>
                <a:close/>
              </a:path>
              <a:path w="635635" h="635635">
                <a:moveTo>
                  <a:pt x="469904" y="606789"/>
                </a:moveTo>
                <a:lnTo>
                  <a:pt x="452201" y="570783"/>
                </a:lnTo>
                <a:lnTo>
                  <a:pt x="440986" y="504136"/>
                </a:lnTo>
                <a:lnTo>
                  <a:pt x="437060" y="444505"/>
                </a:lnTo>
                <a:lnTo>
                  <a:pt x="438606" y="415386"/>
                </a:lnTo>
                <a:lnTo>
                  <a:pt x="449917" y="363236"/>
                </a:lnTo>
                <a:lnTo>
                  <a:pt x="467065" y="325445"/>
                </a:lnTo>
                <a:lnTo>
                  <a:pt x="491784" y="288879"/>
                </a:lnTo>
                <a:lnTo>
                  <a:pt x="524055" y="252340"/>
                </a:lnTo>
                <a:lnTo>
                  <a:pt x="563855" y="214633"/>
                </a:lnTo>
                <a:lnTo>
                  <a:pt x="611165" y="174559"/>
                </a:lnTo>
                <a:lnTo>
                  <a:pt x="570763" y="183250"/>
                </a:lnTo>
                <a:lnTo>
                  <a:pt x="535343" y="189839"/>
                </a:lnTo>
                <a:lnTo>
                  <a:pt x="504116" y="194464"/>
                </a:lnTo>
                <a:lnTo>
                  <a:pt x="476295" y="197266"/>
                </a:lnTo>
                <a:lnTo>
                  <a:pt x="444486" y="198391"/>
                </a:lnTo>
                <a:lnTo>
                  <a:pt x="415367" y="196845"/>
                </a:lnTo>
                <a:lnTo>
                  <a:pt x="363217" y="185534"/>
                </a:lnTo>
                <a:lnTo>
                  <a:pt x="325425" y="168387"/>
                </a:lnTo>
                <a:lnTo>
                  <a:pt x="288859" y="143667"/>
                </a:lnTo>
                <a:lnTo>
                  <a:pt x="252320" y="111397"/>
                </a:lnTo>
                <a:lnTo>
                  <a:pt x="214613" y="71596"/>
                </a:lnTo>
                <a:lnTo>
                  <a:pt x="174539" y="24287"/>
                </a:lnTo>
                <a:lnTo>
                  <a:pt x="183716" y="19810"/>
                </a:lnTo>
                <a:lnTo>
                  <a:pt x="222507" y="65916"/>
                </a:lnTo>
                <a:lnTo>
                  <a:pt x="266516" y="111708"/>
                </a:lnTo>
                <a:lnTo>
                  <a:pt x="303487" y="143104"/>
                </a:lnTo>
                <a:lnTo>
                  <a:pt x="335919" y="163563"/>
                </a:lnTo>
                <a:lnTo>
                  <a:pt x="408022" y="186307"/>
                </a:lnTo>
                <a:lnTo>
                  <a:pt x="454096" y="188723"/>
                </a:lnTo>
                <a:lnTo>
                  <a:pt x="505595" y="184667"/>
                </a:lnTo>
                <a:lnTo>
                  <a:pt x="563580" y="175016"/>
                </a:lnTo>
                <a:lnTo>
                  <a:pt x="629120" y="160644"/>
                </a:lnTo>
                <a:lnTo>
                  <a:pt x="631275" y="160137"/>
                </a:lnTo>
                <a:lnTo>
                  <a:pt x="633424" y="161153"/>
                </a:lnTo>
                <a:lnTo>
                  <a:pt x="635432" y="165269"/>
                </a:lnTo>
                <a:lnTo>
                  <a:pt x="634912" y="167589"/>
                </a:lnTo>
                <a:lnTo>
                  <a:pt x="633179" y="168978"/>
                </a:lnTo>
                <a:lnTo>
                  <a:pt x="569533" y="222525"/>
                </a:lnTo>
                <a:lnTo>
                  <a:pt x="523741" y="266535"/>
                </a:lnTo>
                <a:lnTo>
                  <a:pt x="492345" y="303506"/>
                </a:lnTo>
                <a:lnTo>
                  <a:pt x="471886" y="335937"/>
                </a:lnTo>
                <a:lnTo>
                  <a:pt x="449142" y="408041"/>
                </a:lnTo>
                <a:lnTo>
                  <a:pt x="446727" y="454116"/>
                </a:lnTo>
                <a:lnTo>
                  <a:pt x="450783" y="505615"/>
                </a:lnTo>
                <a:lnTo>
                  <a:pt x="460434" y="563600"/>
                </a:lnTo>
                <a:lnTo>
                  <a:pt x="469904" y="60678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1213708" y="6559302"/>
            <a:ext cx="774065" cy="774065"/>
          </a:xfrm>
          <a:custGeom>
            <a:avLst/>
            <a:gdLst/>
            <a:ahLst/>
            <a:cxnLst/>
            <a:rect l="l" t="t" r="r" b="b"/>
            <a:pathLst>
              <a:path w="774065" h="774065">
                <a:moveTo>
                  <a:pt x="270119" y="773707"/>
                </a:moveTo>
                <a:lnTo>
                  <a:pt x="273956" y="707537"/>
                </a:lnTo>
                <a:lnTo>
                  <a:pt x="275137" y="649172"/>
                </a:lnTo>
                <a:lnTo>
                  <a:pt x="273157" y="597667"/>
                </a:lnTo>
                <a:lnTo>
                  <a:pt x="267509" y="552079"/>
                </a:lnTo>
                <a:lnTo>
                  <a:pt x="257688" y="511463"/>
                </a:lnTo>
                <a:lnTo>
                  <a:pt x="243187" y="474876"/>
                </a:lnTo>
                <a:lnTo>
                  <a:pt x="223501" y="441374"/>
                </a:lnTo>
                <a:lnTo>
                  <a:pt x="198122" y="410013"/>
                </a:lnTo>
                <a:lnTo>
                  <a:pt x="166546" y="379850"/>
                </a:lnTo>
                <a:lnTo>
                  <a:pt x="128266" y="349940"/>
                </a:lnTo>
                <a:lnTo>
                  <a:pt x="82776" y="319340"/>
                </a:lnTo>
                <a:lnTo>
                  <a:pt x="29570" y="287105"/>
                </a:lnTo>
                <a:lnTo>
                  <a:pt x="22076" y="288706"/>
                </a:lnTo>
                <a:lnTo>
                  <a:pt x="20294" y="281723"/>
                </a:lnTo>
                <a:lnTo>
                  <a:pt x="6936" y="274046"/>
                </a:lnTo>
                <a:lnTo>
                  <a:pt x="0" y="270119"/>
                </a:lnTo>
                <a:lnTo>
                  <a:pt x="63771" y="273854"/>
                </a:lnTo>
                <a:lnTo>
                  <a:pt x="120293" y="275155"/>
                </a:lnTo>
                <a:lnTo>
                  <a:pt x="170406" y="273569"/>
                </a:lnTo>
                <a:lnTo>
                  <a:pt x="214949" y="268648"/>
                </a:lnTo>
                <a:lnTo>
                  <a:pt x="254759" y="259941"/>
                </a:lnTo>
                <a:lnTo>
                  <a:pt x="290677" y="246999"/>
                </a:lnTo>
                <a:lnTo>
                  <a:pt x="354192" y="206607"/>
                </a:lnTo>
                <a:lnTo>
                  <a:pt x="383466" y="178257"/>
                </a:lnTo>
                <a:lnTo>
                  <a:pt x="412204" y="143872"/>
                </a:lnTo>
                <a:lnTo>
                  <a:pt x="441245" y="103000"/>
                </a:lnTo>
                <a:lnTo>
                  <a:pt x="471427" y="55193"/>
                </a:lnTo>
                <a:lnTo>
                  <a:pt x="503589" y="0"/>
                </a:lnTo>
                <a:lnTo>
                  <a:pt x="499853" y="63771"/>
                </a:lnTo>
                <a:lnTo>
                  <a:pt x="498553" y="120293"/>
                </a:lnTo>
                <a:lnTo>
                  <a:pt x="500138" y="170406"/>
                </a:lnTo>
                <a:lnTo>
                  <a:pt x="505059" y="214948"/>
                </a:lnTo>
                <a:lnTo>
                  <a:pt x="513766" y="254759"/>
                </a:lnTo>
                <a:lnTo>
                  <a:pt x="526708" y="290677"/>
                </a:lnTo>
                <a:lnTo>
                  <a:pt x="567101" y="354192"/>
                </a:lnTo>
                <a:lnTo>
                  <a:pt x="595451" y="383466"/>
                </a:lnTo>
                <a:lnTo>
                  <a:pt x="629836" y="412204"/>
                </a:lnTo>
                <a:lnTo>
                  <a:pt x="670708" y="441244"/>
                </a:lnTo>
                <a:lnTo>
                  <a:pt x="718515" y="471426"/>
                </a:lnTo>
                <a:lnTo>
                  <a:pt x="773709" y="503588"/>
                </a:lnTo>
                <a:lnTo>
                  <a:pt x="709938" y="499852"/>
                </a:lnTo>
                <a:lnTo>
                  <a:pt x="653415" y="498552"/>
                </a:lnTo>
                <a:lnTo>
                  <a:pt x="603302" y="500137"/>
                </a:lnTo>
                <a:lnTo>
                  <a:pt x="558759" y="505058"/>
                </a:lnTo>
                <a:lnTo>
                  <a:pt x="518949" y="513765"/>
                </a:lnTo>
                <a:lnTo>
                  <a:pt x="483030" y="526707"/>
                </a:lnTo>
                <a:lnTo>
                  <a:pt x="419516" y="567099"/>
                </a:lnTo>
                <a:lnTo>
                  <a:pt x="390241" y="595449"/>
                </a:lnTo>
                <a:lnTo>
                  <a:pt x="361503" y="629835"/>
                </a:lnTo>
                <a:lnTo>
                  <a:pt x="332463" y="670706"/>
                </a:lnTo>
                <a:lnTo>
                  <a:pt x="302281" y="718514"/>
                </a:lnTo>
                <a:lnTo>
                  <a:pt x="270119" y="773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1207714" y="6553269"/>
            <a:ext cx="786130" cy="786130"/>
          </a:xfrm>
          <a:custGeom>
            <a:avLst/>
            <a:gdLst/>
            <a:ahLst/>
            <a:cxnLst/>
            <a:rect l="l" t="t" r="r" b="b"/>
            <a:pathLst>
              <a:path w="786129" h="786129">
                <a:moveTo>
                  <a:pt x="271989" y="784200"/>
                </a:moveTo>
                <a:lnTo>
                  <a:pt x="270422" y="781926"/>
                </a:lnTo>
                <a:lnTo>
                  <a:pt x="270604" y="779350"/>
                </a:lnTo>
                <a:lnTo>
                  <a:pt x="274864" y="697175"/>
                </a:lnTo>
                <a:lnTo>
                  <a:pt x="274911" y="631372"/>
                </a:lnTo>
                <a:lnTo>
                  <a:pt x="271094" y="579093"/>
                </a:lnTo>
                <a:lnTo>
                  <a:pt x="263759" y="537490"/>
                </a:lnTo>
                <a:lnTo>
                  <a:pt x="239927" y="474911"/>
                </a:lnTo>
                <a:lnTo>
                  <a:pt x="217366" y="440288"/>
                </a:lnTo>
                <a:lnTo>
                  <a:pt x="188217" y="407807"/>
                </a:lnTo>
                <a:lnTo>
                  <a:pt x="152357" y="376552"/>
                </a:lnTo>
                <a:lnTo>
                  <a:pt x="109662" y="345603"/>
                </a:lnTo>
                <a:lnTo>
                  <a:pt x="60009" y="314044"/>
                </a:lnTo>
                <a:lnTo>
                  <a:pt x="3273" y="280957"/>
                </a:lnTo>
                <a:lnTo>
                  <a:pt x="1026" y="279685"/>
                </a:lnTo>
                <a:lnTo>
                  <a:pt x="0" y="277120"/>
                </a:lnTo>
                <a:lnTo>
                  <a:pt x="1536" y="272027"/>
                </a:lnTo>
                <a:lnTo>
                  <a:pt x="3810" y="270459"/>
                </a:lnTo>
                <a:lnTo>
                  <a:pt x="6392" y="270643"/>
                </a:lnTo>
                <a:lnTo>
                  <a:pt x="88561" y="274902"/>
                </a:lnTo>
                <a:lnTo>
                  <a:pt x="154363" y="274949"/>
                </a:lnTo>
                <a:lnTo>
                  <a:pt x="206642" y="271132"/>
                </a:lnTo>
                <a:lnTo>
                  <a:pt x="248246" y="263797"/>
                </a:lnTo>
                <a:lnTo>
                  <a:pt x="310825" y="239965"/>
                </a:lnTo>
                <a:lnTo>
                  <a:pt x="345447" y="217404"/>
                </a:lnTo>
                <a:lnTo>
                  <a:pt x="377927" y="188255"/>
                </a:lnTo>
                <a:lnTo>
                  <a:pt x="409183" y="152395"/>
                </a:lnTo>
                <a:lnTo>
                  <a:pt x="440131" y="109701"/>
                </a:lnTo>
                <a:lnTo>
                  <a:pt x="471690" y="60047"/>
                </a:lnTo>
                <a:lnTo>
                  <a:pt x="504778" y="3310"/>
                </a:lnTo>
                <a:lnTo>
                  <a:pt x="506051" y="1065"/>
                </a:lnTo>
                <a:lnTo>
                  <a:pt x="508708" y="0"/>
                </a:lnTo>
                <a:lnTo>
                  <a:pt x="513651" y="1491"/>
                </a:lnTo>
                <a:lnTo>
                  <a:pt x="515277" y="3849"/>
                </a:lnTo>
                <a:lnTo>
                  <a:pt x="515093" y="6425"/>
                </a:lnTo>
                <a:lnTo>
                  <a:pt x="513716" y="32998"/>
                </a:lnTo>
                <a:lnTo>
                  <a:pt x="502466" y="29604"/>
                </a:lnTo>
                <a:lnTo>
                  <a:pt x="477976" y="70918"/>
                </a:lnTo>
                <a:lnTo>
                  <a:pt x="455626" y="106324"/>
                </a:lnTo>
                <a:lnTo>
                  <a:pt x="415333" y="162540"/>
                </a:lnTo>
                <a:lnTo>
                  <a:pt x="366865" y="214161"/>
                </a:lnTo>
                <a:lnTo>
                  <a:pt x="316042" y="249700"/>
                </a:lnTo>
                <a:lnTo>
                  <a:pt x="279346" y="265787"/>
                </a:lnTo>
                <a:lnTo>
                  <a:pt x="238946" y="276877"/>
                </a:lnTo>
                <a:lnTo>
                  <a:pt x="194303" y="283570"/>
                </a:lnTo>
                <a:lnTo>
                  <a:pt x="144883" y="286466"/>
                </a:lnTo>
                <a:lnTo>
                  <a:pt x="90148" y="286165"/>
                </a:lnTo>
                <a:lnTo>
                  <a:pt x="29562" y="283269"/>
                </a:lnTo>
                <a:lnTo>
                  <a:pt x="70877" y="307759"/>
                </a:lnTo>
                <a:lnTo>
                  <a:pt x="106283" y="330109"/>
                </a:lnTo>
                <a:lnTo>
                  <a:pt x="162498" y="370401"/>
                </a:lnTo>
                <a:lnTo>
                  <a:pt x="214121" y="418869"/>
                </a:lnTo>
                <a:lnTo>
                  <a:pt x="249660" y="469692"/>
                </a:lnTo>
                <a:lnTo>
                  <a:pt x="265747" y="506388"/>
                </a:lnTo>
                <a:lnTo>
                  <a:pt x="276837" y="546789"/>
                </a:lnTo>
                <a:lnTo>
                  <a:pt x="283530" y="591432"/>
                </a:lnTo>
                <a:lnTo>
                  <a:pt x="286426" y="640852"/>
                </a:lnTo>
                <a:lnTo>
                  <a:pt x="286125" y="695587"/>
                </a:lnTo>
                <a:lnTo>
                  <a:pt x="283228" y="756174"/>
                </a:lnTo>
                <a:lnTo>
                  <a:pt x="294302" y="759515"/>
                </a:lnTo>
                <a:lnTo>
                  <a:pt x="280920" y="782463"/>
                </a:lnTo>
                <a:lnTo>
                  <a:pt x="279648" y="784710"/>
                </a:lnTo>
                <a:lnTo>
                  <a:pt x="277084" y="785737"/>
                </a:lnTo>
                <a:lnTo>
                  <a:pt x="271989" y="784200"/>
                </a:lnTo>
                <a:close/>
              </a:path>
              <a:path w="786129" h="786129">
                <a:moveTo>
                  <a:pt x="294302" y="759515"/>
                </a:moveTo>
                <a:lnTo>
                  <a:pt x="307719" y="714859"/>
                </a:lnTo>
                <a:lnTo>
                  <a:pt x="330069" y="679452"/>
                </a:lnTo>
                <a:lnTo>
                  <a:pt x="370361" y="623236"/>
                </a:lnTo>
                <a:lnTo>
                  <a:pt x="418829" y="571613"/>
                </a:lnTo>
                <a:lnTo>
                  <a:pt x="469652" y="536074"/>
                </a:lnTo>
                <a:lnTo>
                  <a:pt x="506348" y="519987"/>
                </a:lnTo>
                <a:lnTo>
                  <a:pt x="546749" y="508898"/>
                </a:lnTo>
                <a:lnTo>
                  <a:pt x="591391" y="502205"/>
                </a:lnTo>
                <a:lnTo>
                  <a:pt x="640812" y="499309"/>
                </a:lnTo>
                <a:lnTo>
                  <a:pt x="695547" y="499610"/>
                </a:lnTo>
                <a:lnTo>
                  <a:pt x="756133" y="502507"/>
                </a:lnTo>
                <a:lnTo>
                  <a:pt x="714819" y="478016"/>
                </a:lnTo>
                <a:lnTo>
                  <a:pt x="679412" y="455667"/>
                </a:lnTo>
                <a:lnTo>
                  <a:pt x="623197" y="415375"/>
                </a:lnTo>
                <a:lnTo>
                  <a:pt x="571574" y="366907"/>
                </a:lnTo>
                <a:lnTo>
                  <a:pt x="536035" y="316084"/>
                </a:lnTo>
                <a:lnTo>
                  <a:pt x="519948" y="279388"/>
                </a:lnTo>
                <a:lnTo>
                  <a:pt x="508858" y="238987"/>
                </a:lnTo>
                <a:lnTo>
                  <a:pt x="502165" y="194345"/>
                </a:lnTo>
                <a:lnTo>
                  <a:pt x="499269" y="144925"/>
                </a:lnTo>
                <a:lnTo>
                  <a:pt x="499570" y="90190"/>
                </a:lnTo>
                <a:lnTo>
                  <a:pt x="502466" y="29604"/>
                </a:lnTo>
                <a:lnTo>
                  <a:pt x="513716" y="32998"/>
                </a:lnTo>
                <a:lnTo>
                  <a:pt x="510834" y="88598"/>
                </a:lnTo>
                <a:lnTo>
                  <a:pt x="510787" y="154400"/>
                </a:lnTo>
                <a:lnTo>
                  <a:pt x="514604" y="206679"/>
                </a:lnTo>
                <a:lnTo>
                  <a:pt x="521939" y="248283"/>
                </a:lnTo>
                <a:lnTo>
                  <a:pt x="545772" y="310863"/>
                </a:lnTo>
                <a:lnTo>
                  <a:pt x="568332" y="345484"/>
                </a:lnTo>
                <a:lnTo>
                  <a:pt x="597481" y="377964"/>
                </a:lnTo>
                <a:lnTo>
                  <a:pt x="633341" y="409220"/>
                </a:lnTo>
                <a:lnTo>
                  <a:pt x="676036" y="440168"/>
                </a:lnTo>
                <a:lnTo>
                  <a:pt x="725689" y="471727"/>
                </a:lnTo>
                <a:lnTo>
                  <a:pt x="782431" y="504818"/>
                </a:lnTo>
                <a:lnTo>
                  <a:pt x="784670" y="506087"/>
                </a:lnTo>
                <a:lnTo>
                  <a:pt x="785700" y="508652"/>
                </a:lnTo>
                <a:lnTo>
                  <a:pt x="784163" y="513745"/>
                </a:lnTo>
                <a:lnTo>
                  <a:pt x="781887" y="515314"/>
                </a:lnTo>
                <a:lnTo>
                  <a:pt x="779312" y="515130"/>
                </a:lnTo>
                <a:lnTo>
                  <a:pt x="697137" y="510871"/>
                </a:lnTo>
                <a:lnTo>
                  <a:pt x="631335" y="510824"/>
                </a:lnTo>
                <a:lnTo>
                  <a:pt x="579056" y="514641"/>
                </a:lnTo>
                <a:lnTo>
                  <a:pt x="537453" y="521976"/>
                </a:lnTo>
                <a:lnTo>
                  <a:pt x="474874" y="545807"/>
                </a:lnTo>
                <a:lnTo>
                  <a:pt x="440251" y="568370"/>
                </a:lnTo>
                <a:lnTo>
                  <a:pt x="407770" y="597519"/>
                </a:lnTo>
                <a:lnTo>
                  <a:pt x="376515" y="633379"/>
                </a:lnTo>
                <a:lnTo>
                  <a:pt x="345566" y="676074"/>
                </a:lnTo>
                <a:lnTo>
                  <a:pt x="314007" y="725727"/>
                </a:lnTo>
                <a:lnTo>
                  <a:pt x="294302" y="75951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29" y="8914969"/>
            <a:ext cx="2200053" cy="1365498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7804259" y="5222490"/>
            <a:ext cx="2352675" cy="2082800"/>
          </a:xfrm>
          <a:custGeom>
            <a:avLst/>
            <a:gdLst/>
            <a:ahLst/>
            <a:cxnLst/>
            <a:rect l="l" t="t" r="r" b="b"/>
            <a:pathLst>
              <a:path w="2352675" h="2082800">
                <a:moveTo>
                  <a:pt x="870039" y="2030611"/>
                </a:moveTo>
                <a:lnTo>
                  <a:pt x="814519" y="2058668"/>
                </a:lnTo>
                <a:lnTo>
                  <a:pt x="754542" y="2075832"/>
                </a:lnTo>
                <a:lnTo>
                  <a:pt x="691936" y="2082518"/>
                </a:lnTo>
                <a:lnTo>
                  <a:pt x="660218" y="2082061"/>
                </a:lnTo>
                <a:lnTo>
                  <a:pt x="597092" y="2073806"/>
                </a:lnTo>
                <a:lnTo>
                  <a:pt x="535903" y="2056109"/>
                </a:lnTo>
                <a:lnTo>
                  <a:pt x="478478" y="2029385"/>
                </a:lnTo>
                <a:lnTo>
                  <a:pt x="426643" y="1994049"/>
                </a:lnTo>
                <a:lnTo>
                  <a:pt x="382225" y="1950514"/>
                </a:lnTo>
                <a:lnTo>
                  <a:pt x="347050" y="1899196"/>
                </a:lnTo>
                <a:lnTo>
                  <a:pt x="322946" y="1840510"/>
                </a:lnTo>
                <a:lnTo>
                  <a:pt x="311739" y="1774869"/>
                </a:lnTo>
                <a:lnTo>
                  <a:pt x="311542" y="1739571"/>
                </a:lnTo>
                <a:lnTo>
                  <a:pt x="315254" y="1702689"/>
                </a:lnTo>
                <a:lnTo>
                  <a:pt x="323105" y="1664276"/>
                </a:lnTo>
                <a:lnTo>
                  <a:pt x="335321" y="1624384"/>
                </a:lnTo>
                <a:lnTo>
                  <a:pt x="284277" y="1600824"/>
                </a:lnTo>
                <a:lnTo>
                  <a:pt x="237820" y="1587339"/>
                </a:lnTo>
                <a:lnTo>
                  <a:pt x="195273" y="1576745"/>
                </a:lnTo>
                <a:lnTo>
                  <a:pt x="155960" y="1561860"/>
                </a:lnTo>
                <a:lnTo>
                  <a:pt x="119204" y="1535501"/>
                </a:lnTo>
                <a:lnTo>
                  <a:pt x="89544" y="1504193"/>
                </a:lnTo>
                <a:lnTo>
                  <a:pt x="64460" y="1472211"/>
                </a:lnTo>
                <a:lnTo>
                  <a:pt x="43773" y="1439712"/>
                </a:lnTo>
                <a:lnTo>
                  <a:pt x="14871" y="1373806"/>
                </a:lnTo>
                <a:lnTo>
                  <a:pt x="1399" y="1307750"/>
                </a:lnTo>
                <a:lnTo>
                  <a:pt x="0" y="1275064"/>
                </a:lnTo>
                <a:lnTo>
                  <a:pt x="1918" y="1242818"/>
                </a:lnTo>
                <a:lnTo>
                  <a:pt x="14991" y="1180286"/>
                </a:lnTo>
                <a:lnTo>
                  <a:pt x="39178" y="1121429"/>
                </a:lnTo>
                <a:lnTo>
                  <a:pt x="73042" y="1067522"/>
                </a:lnTo>
                <a:lnTo>
                  <a:pt x="115145" y="1019840"/>
                </a:lnTo>
                <a:lnTo>
                  <a:pt x="164047" y="979658"/>
                </a:lnTo>
                <a:lnTo>
                  <a:pt x="218310" y="948251"/>
                </a:lnTo>
                <a:lnTo>
                  <a:pt x="276497" y="926895"/>
                </a:lnTo>
                <a:lnTo>
                  <a:pt x="337168" y="916863"/>
                </a:lnTo>
                <a:lnTo>
                  <a:pt x="367986" y="916492"/>
                </a:lnTo>
                <a:lnTo>
                  <a:pt x="398886" y="919431"/>
                </a:lnTo>
                <a:lnTo>
                  <a:pt x="460212" y="935875"/>
                </a:lnTo>
                <a:lnTo>
                  <a:pt x="519707" y="967469"/>
                </a:lnTo>
                <a:lnTo>
                  <a:pt x="575934" y="1015489"/>
                </a:lnTo>
                <a:lnTo>
                  <a:pt x="602372" y="1046056"/>
                </a:lnTo>
                <a:lnTo>
                  <a:pt x="1325530" y="572237"/>
                </a:lnTo>
                <a:lnTo>
                  <a:pt x="1321805" y="512942"/>
                </a:lnTo>
                <a:lnTo>
                  <a:pt x="1306497" y="465766"/>
                </a:lnTo>
                <a:lnTo>
                  <a:pt x="1289363" y="421634"/>
                </a:lnTo>
                <a:lnTo>
                  <a:pt x="1280157" y="371471"/>
                </a:lnTo>
                <a:lnTo>
                  <a:pt x="1281446" y="329164"/>
                </a:lnTo>
                <a:lnTo>
                  <a:pt x="1288215" y="288425"/>
                </a:lnTo>
                <a:lnTo>
                  <a:pt x="1300049" y="249470"/>
                </a:lnTo>
                <a:lnTo>
                  <a:pt x="1316529" y="212515"/>
                </a:lnTo>
                <a:lnTo>
                  <a:pt x="1337239" y="177778"/>
                </a:lnTo>
                <a:lnTo>
                  <a:pt x="1361763" y="145475"/>
                </a:lnTo>
                <a:lnTo>
                  <a:pt x="1389684" y="115822"/>
                </a:lnTo>
                <a:lnTo>
                  <a:pt x="1420585" y="89036"/>
                </a:lnTo>
                <a:lnTo>
                  <a:pt x="1454050" y="65334"/>
                </a:lnTo>
                <a:lnTo>
                  <a:pt x="1489661" y="44932"/>
                </a:lnTo>
                <a:lnTo>
                  <a:pt x="1527002" y="28046"/>
                </a:lnTo>
                <a:lnTo>
                  <a:pt x="1565656" y="14893"/>
                </a:lnTo>
                <a:lnTo>
                  <a:pt x="1605207" y="5690"/>
                </a:lnTo>
                <a:lnTo>
                  <a:pt x="1645238" y="653"/>
                </a:lnTo>
                <a:lnTo>
                  <a:pt x="1685332" y="0"/>
                </a:lnTo>
                <a:lnTo>
                  <a:pt x="1725072" y="3945"/>
                </a:lnTo>
                <a:lnTo>
                  <a:pt x="1764042" y="12706"/>
                </a:lnTo>
                <a:lnTo>
                  <a:pt x="1801824" y="26500"/>
                </a:lnTo>
                <a:lnTo>
                  <a:pt x="1838003" y="45542"/>
                </a:lnTo>
                <a:lnTo>
                  <a:pt x="1872161" y="70050"/>
                </a:lnTo>
                <a:lnTo>
                  <a:pt x="1909039" y="106223"/>
                </a:lnTo>
                <a:lnTo>
                  <a:pt x="1939575" y="147588"/>
                </a:lnTo>
                <a:lnTo>
                  <a:pt x="1963893" y="192986"/>
                </a:lnTo>
                <a:lnTo>
                  <a:pt x="1982118" y="241258"/>
                </a:lnTo>
                <a:lnTo>
                  <a:pt x="1994373" y="291245"/>
                </a:lnTo>
                <a:lnTo>
                  <a:pt x="2000782" y="341788"/>
                </a:lnTo>
                <a:lnTo>
                  <a:pt x="2001470" y="391726"/>
                </a:lnTo>
                <a:lnTo>
                  <a:pt x="1996561" y="439901"/>
                </a:lnTo>
                <a:lnTo>
                  <a:pt x="1986179" y="485153"/>
                </a:lnTo>
                <a:lnTo>
                  <a:pt x="2031585" y="494093"/>
                </a:lnTo>
                <a:lnTo>
                  <a:pt x="2076964" y="507994"/>
                </a:lnTo>
                <a:lnTo>
                  <a:pt x="2121506" y="526651"/>
                </a:lnTo>
                <a:lnTo>
                  <a:pt x="2164404" y="549860"/>
                </a:lnTo>
                <a:lnTo>
                  <a:pt x="2204850" y="577414"/>
                </a:lnTo>
                <a:lnTo>
                  <a:pt x="2242037" y="609110"/>
                </a:lnTo>
                <a:lnTo>
                  <a:pt x="2275157" y="644741"/>
                </a:lnTo>
                <a:lnTo>
                  <a:pt x="2303402" y="684103"/>
                </a:lnTo>
                <a:lnTo>
                  <a:pt x="2325963" y="726990"/>
                </a:lnTo>
                <a:lnTo>
                  <a:pt x="2342034" y="773197"/>
                </a:lnTo>
                <a:lnTo>
                  <a:pt x="2350807" y="822520"/>
                </a:lnTo>
                <a:lnTo>
                  <a:pt x="2352230" y="862358"/>
                </a:lnTo>
                <a:lnTo>
                  <a:pt x="2349023" y="901148"/>
                </a:lnTo>
                <a:lnTo>
                  <a:pt x="2341487" y="938707"/>
                </a:lnTo>
                <a:lnTo>
                  <a:pt x="2314629" y="1009398"/>
                </a:lnTo>
                <a:lnTo>
                  <a:pt x="2274063" y="1072969"/>
                </a:lnTo>
                <a:lnTo>
                  <a:pt x="2222194" y="1127957"/>
                </a:lnTo>
                <a:lnTo>
                  <a:pt x="2161426" y="1172896"/>
                </a:lnTo>
                <a:lnTo>
                  <a:pt x="2094167" y="1206325"/>
                </a:lnTo>
                <a:lnTo>
                  <a:pt x="2022820" y="1226778"/>
                </a:lnTo>
                <a:lnTo>
                  <a:pt x="1949792" y="1232794"/>
                </a:lnTo>
                <a:lnTo>
                  <a:pt x="1913399" y="1229930"/>
                </a:lnTo>
                <a:lnTo>
                  <a:pt x="1842359" y="1211545"/>
                </a:lnTo>
                <a:lnTo>
                  <a:pt x="1775652" y="1175062"/>
                </a:lnTo>
                <a:lnTo>
                  <a:pt x="1744675" y="1149577"/>
                </a:lnTo>
                <a:lnTo>
                  <a:pt x="1715682" y="1119019"/>
                </a:lnTo>
                <a:lnTo>
                  <a:pt x="1688976" y="1083205"/>
                </a:lnTo>
                <a:lnTo>
                  <a:pt x="975928" y="1550400"/>
                </a:lnTo>
                <a:lnTo>
                  <a:pt x="983543" y="1607118"/>
                </a:lnTo>
                <a:lnTo>
                  <a:pt x="995052" y="1658449"/>
                </a:lnTo>
                <a:lnTo>
                  <a:pt x="1006264" y="1706496"/>
                </a:lnTo>
                <a:lnTo>
                  <a:pt x="1012986" y="1753365"/>
                </a:lnTo>
                <a:lnTo>
                  <a:pt x="1011024" y="1801159"/>
                </a:lnTo>
                <a:lnTo>
                  <a:pt x="1002894" y="1840642"/>
                </a:lnTo>
                <a:lnTo>
                  <a:pt x="977356" y="1910090"/>
                </a:lnTo>
                <a:lnTo>
                  <a:pt x="940968" y="1967194"/>
                </a:lnTo>
                <a:lnTo>
                  <a:pt x="895557" y="2012368"/>
                </a:lnTo>
                <a:lnTo>
                  <a:pt x="870039" y="2030611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4256315" y="983910"/>
            <a:ext cx="1965960" cy="1639570"/>
          </a:xfrm>
          <a:custGeom>
            <a:avLst/>
            <a:gdLst/>
            <a:ahLst/>
            <a:cxnLst/>
            <a:rect l="l" t="t" r="r" b="b"/>
            <a:pathLst>
              <a:path w="1965959" h="1639570">
                <a:moveTo>
                  <a:pt x="1831985" y="704389"/>
                </a:moveTo>
                <a:lnTo>
                  <a:pt x="1879099" y="744667"/>
                </a:lnTo>
                <a:lnTo>
                  <a:pt x="1916646" y="794522"/>
                </a:lnTo>
                <a:lnTo>
                  <a:pt x="1943987" y="851320"/>
                </a:lnTo>
                <a:lnTo>
                  <a:pt x="1960480" y="912427"/>
                </a:lnTo>
                <a:lnTo>
                  <a:pt x="1965487" y="975210"/>
                </a:lnTo>
                <a:lnTo>
                  <a:pt x="1963482" y="1006406"/>
                </a:lnTo>
                <a:lnTo>
                  <a:pt x="1950057" y="1066761"/>
                </a:lnTo>
                <a:lnTo>
                  <a:pt x="1923544" y="1122207"/>
                </a:lnTo>
                <a:lnTo>
                  <a:pt x="1883303" y="1170108"/>
                </a:lnTo>
                <a:lnTo>
                  <a:pt x="1828694" y="1207831"/>
                </a:lnTo>
                <a:lnTo>
                  <a:pt x="1759076" y="1232742"/>
                </a:lnTo>
                <a:lnTo>
                  <a:pt x="1718439" y="1239570"/>
                </a:lnTo>
                <a:lnTo>
                  <a:pt x="1721202" y="1296090"/>
                </a:lnTo>
                <a:lnTo>
                  <a:pt x="1730987" y="1342846"/>
                </a:lnTo>
                <a:lnTo>
                  <a:pt x="1737916" y="1385875"/>
                </a:lnTo>
                <a:lnTo>
                  <a:pt x="1732110" y="1431215"/>
                </a:lnTo>
                <a:lnTo>
                  <a:pt x="1716959" y="1471115"/>
                </a:lnTo>
                <a:lnTo>
                  <a:pt x="1698654" y="1506415"/>
                </a:lnTo>
                <a:lnTo>
                  <a:pt x="1653897" y="1563754"/>
                </a:lnTo>
                <a:lnTo>
                  <a:pt x="1600470" y="1604311"/>
                </a:lnTo>
                <a:lnTo>
                  <a:pt x="1541005" y="1629163"/>
                </a:lnTo>
                <a:lnTo>
                  <a:pt x="1478134" y="1639389"/>
                </a:lnTo>
                <a:lnTo>
                  <a:pt x="1446243" y="1639354"/>
                </a:lnTo>
                <a:lnTo>
                  <a:pt x="1383197" y="1629660"/>
                </a:lnTo>
                <a:lnTo>
                  <a:pt x="1323324" y="1608034"/>
                </a:lnTo>
                <a:lnTo>
                  <a:pt x="1269254" y="1575554"/>
                </a:lnTo>
                <a:lnTo>
                  <a:pt x="1223621" y="1533297"/>
                </a:lnTo>
                <a:lnTo>
                  <a:pt x="1189055" y="1482342"/>
                </a:lnTo>
                <a:lnTo>
                  <a:pt x="1168188" y="1423766"/>
                </a:lnTo>
                <a:lnTo>
                  <a:pt x="1163652" y="1358646"/>
                </a:lnTo>
                <a:lnTo>
                  <a:pt x="1168330" y="1323970"/>
                </a:lnTo>
                <a:lnTo>
                  <a:pt x="1178078" y="1288062"/>
                </a:lnTo>
                <a:lnTo>
                  <a:pt x="1193224" y="1251057"/>
                </a:lnTo>
                <a:lnTo>
                  <a:pt x="577790" y="888058"/>
                </a:lnTo>
                <a:lnTo>
                  <a:pt x="535358" y="912204"/>
                </a:lnTo>
                <a:lnTo>
                  <a:pt x="506130" y="940529"/>
                </a:lnTo>
                <a:lnTo>
                  <a:pt x="479820" y="969104"/>
                </a:lnTo>
                <a:lnTo>
                  <a:pt x="446145" y="994000"/>
                </a:lnTo>
                <a:lnTo>
                  <a:pt x="406345" y="1011163"/>
                </a:lnTo>
                <a:lnTo>
                  <a:pt x="365333" y="1021208"/>
                </a:lnTo>
                <a:lnTo>
                  <a:pt x="323720" y="1024584"/>
                </a:lnTo>
                <a:lnTo>
                  <a:pt x="282119" y="1021740"/>
                </a:lnTo>
                <a:lnTo>
                  <a:pt x="241139" y="1013125"/>
                </a:lnTo>
                <a:lnTo>
                  <a:pt x="201392" y="999185"/>
                </a:lnTo>
                <a:lnTo>
                  <a:pt x="163489" y="980371"/>
                </a:lnTo>
                <a:lnTo>
                  <a:pt x="128042" y="957130"/>
                </a:lnTo>
                <a:lnTo>
                  <a:pt x="95661" y="929910"/>
                </a:lnTo>
                <a:lnTo>
                  <a:pt x="66958" y="899160"/>
                </a:lnTo>
                <a:lnTo>
                  <a:pt x="42544" y="865329"/>
                </a:lnTo>
                <a:lnTo>
                  <a:pt x="23030" y="828864"/>
                </a:lnTo>
                <a:lnTo>
                  <a:pt x="9027" y="790214"/>
                </a:lnTo>
                <a:lnTo>
                  <a:pt x="1146" y="749828"/>
                </a:lnTo>
                <a:lnTo>
                  <a:pt x="0" y="708153"/>
                </a:lnTo>
                <a:lnTo>
                  <a:pt x="6197" y="665638"/>
                </a:lnTo>
                <a:lnTo>
                  <a:pt x="21480" y="620513"/>
                </a:lnTo>
                <a:lnTo>
                  <a:pt x="44421" y="578994"/>
                </a:lnTo>
                <a:lnTo>
                  <a:pt x="73735" y="541548"/>
                </a:lnTo>
                <a:lnTo>
                  <a:pt x="108140" y="508638"/>
                </a:lnTo>
                <a:lnTo>
                  <a:pt x="146349" y="480731"/>
                </a:lnTo>
                <a:lnTo>
                  <a:pt x="187080" y="458292"/>
                </a:lnTo>
                <a:lnTo>
                  <a:pt x="229048" y="441784"/>
                </a:lnTo>
                <a:lnTo>
                  <a:pt x="270969" y="431675"/>
                </a:lnTo>
                <a:lnTo>
                  <a:pt x="259163" y="386491"/>
                </a:lnTo>
                <a:lnTo>
                  <a:pt x="252896" y="338887"/>
                </a:lnTo>
                <a:lnTo>
                  <a:pt x="252432" y="290087"/>
                </a:lnTo>
                <a:lnTo>
                  <a:pt x="258035" y="241315"/>
                </a:lnTo>
                <a:lnTo>
                  <a:pt x="269971" y="193794"/>
                </a:lnTo>
                <a:lnTo>
                  <a:pt x="288504" y="148750"/>
                </a:lnTo>
                <a:lnTo>
                  <a:pt x="313899" y="107406"/>
                </a:lnTo>
                <a:lnTo>
                  <a:pt x="346420" y="70987"/>
                </a:lnTo>
                <a:lnTo>
                  <a:pt x="386332" y="40716"/>
                </a:lnTo>
                <a:lnTo>
                  <a:pt x="422617" y="22034"/>
                </a:lnTo>
                <a:lnTo>
                  <a:pt x="460252" y="9224"/>
                </a:lnTo>
                <a:lnTo>
                  <a:pt x="498757" y="1980"/>
                </a:lnTo>
                <a:lnTo>
                  <a:pt x="537652" y="0"/>
                </a:lnTo>
                <a:lnTo>
                  <a:pt x="576458" y="2976"/>
                </a:lnTo>
                <a:lnTo>
                  <a:pt x="614696" y="10606"/>
                </a:lnTo>
                <a:lnTo>
                  <a:pt x="651886" y="22583"/>
                </a:lnTo>
                <a:lnTo>
                  <a:pt x="687549" y="38604"/>
                </a:lnTo>
                <a:lnTo>
                  <a:pt x="721204" y="58364"/>
                </a:lnTo>
                <a:lnTo>
                  <a:pt x="752373" y="81558"/>
                </a:lnTo>
                <a:lnTo>
                  <a:pt x="780576" y="107881"/>
                </a:lnTo>
                <a:lnTo>
                  <a:pt x="805334" y="137029"/>
                </a:lnTo>
                <a:lnTo>
                  <a:pt x="842595" y="202580"/>
                </a:lnTo>
                <a:lnTo>
                  <a:pt x="860320" y="275773"/>
                </a:lnTo>
                <a:lnTo>
                  <a:pt x="860658" y="314473"/>
                </a:lnTo>
                <a:lnTo>
                  <a:pt x="854674" y="354170"/>
                </a:lnTo>
                <a:lnTo>
                  <a:pt x="841888" y="394559"/>
                </a:lnTo>
                <a:lnTo>
                  <a:pt x="821821" y="435334"/>
                </a:lnTo>
                <a:lnTo>
                  <a:pt x="1428650" y="793257"/>
                </a:lnTo>
                <a:lnTo>
                  <a:pt x="1476560" y="760412"/>
                </a:lnTo>
                <a:lnTo>
                  <a:pt x="1517227" y="727022"/>
                </a:lnTo>
                <a:lnTo>
                  <a:pt x="1556691" y="697652"/>
                </a:lnTo>
                <a:lnTo>
                  <a:pt x="1600995" y="676866"/>
                </a:lnTo>
                <a:lnTo>
                  <a:pt x="1639648" y="667359"/>
                </a:lnTo>
                <a:lnTo>
                  <a:pt x="1676550" y="662881"/>
                </a:lnTo>
                <a:lnTo>
                  <a:pt x="1711620" y="663101"/>
                </a:lnTo>
                <a:lnTo>
                  <a:pt x="1744778" y="667692"/>
                </a:lnTo>
                <a:lnTo>
                  <a:pt x="1775946" y="676323"/>
                </a:lnTo>
                <a:lnTo>
                  <a:pt x="1805041" y="688665"/>
                </a:lnTo>
                <a:lnTo>
                  <a:pt x="1831985" y="704389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4663" y="2679651"/>
            <a:ext cx="5233669" cy="1654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rgbClr val="15172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044248" y="9161299"/>
            <a:ext cx="710565" cy="630555"/>
          </a:xfrm>
          <a:custGeom>
            <a:avLst/>
            <a:gdLst/>
            <a:ahLst/>
            <a:cxnLst/>
            <a:rect l="l" t="t" r="r" b="b"/>
            <a:pathLst>
              <a:path w="710565" h="630554">
                <a:moveTo>
                  <a:pt x="381017" y="437342"/>
                </a:moveTo>
                <a:lnTo>
                  <a:pt x="386426" y="432044"/>
                </a:lnTo>
                <a:lnTo>
                  <a:pt x="418694" y="414524"/>
                </a:lnTo>
                <a:lnTo>
                  <a:pt x="455507" y="413608"/>
                </a:lnTo>
                <a:lnTo>
                  <a:pt x="492026" y="425568"/>
                </a:lnTo>
                <a:lnTo>
                  <a:pt x="523412" y="446675"/>
                </a:lnTo>
                <a:lnTo>
                  <a:pt x="552152" y="476177"/>
                </a:lnTo>
                <a:lnTo>
                  <a:pt x="573209" y="512063"/>
                </a:lnTo>
                <a:lnTo>
                  <a:pt x="582180" y="551192"/>
                </a:lnTo>
                <a:lnTo>
                  <a:pt x="574662" y="590425"/>
                </a:lnTo>
                <a:lnTo>
                  <a:pt x="573968" y="591621"/>
                </a:lnTo>
                <a:lnTo>
                  <a:pt x="573242" y="592812"/>
                </a:lnTo>
                <a:lnTo>
                  <a:pt x="572484" y="593945"/>
                </a:lnTo>
                <a:lnTo>
                  <a:pt x="550194" y="613769"/>
                </a:lnTo>
                <a:lnTo>
                  <a:pt x="521256" y="621692"/>
                </a:lnTo>
                <a:lnTo>
                  <a:pt x="490145" y="619165"/>
                </a:lnTo>
                <a:lnTo>
                  <a:pt x="461335" y="607639"/>
                </a:lnTo>
                <a:lnTo>
                  <a:pt x="421463" y="580208"/>
                </a:lnTo>
                <a:lnTo>
                  <a:pt x="390366" y="542495"/>
                </a:lnTo>
                <a:lnTo>
                  <a:pt x="373122" y="498247"/>
                </a:lnTo>
                <a:lnTo>
                  <a:pt x="374804" y="451214"/>
                </a:lnTo>
                <a:lnTo>
                  <a:pt x="377214" y="444075"/>
                </a:lnTo>
                <a:lnTo>
                  <a:pt x="381017" y="437342"/>
                </a:lnTo>
                <a:close/>
              </a:path>
              <a:path w="710565" h="630554">
                <a:moveTo>
                  <a:pt x="698844" y="404889"/>
                </a:moveTo>
                <a:lnTo>
                  <a:pt x="702246" y="399923"/>
                </a:lnTo>
                <a:lnTo>
                  <a:pt x="699592" y="404033"/>
                </a:lnTo>
                <a:lnTo>
                  <a:pt x="698844" y="404889"/>
                </a:lnTo>
                <a:close/>
              </a:path>
              <a:path w="710565" h="630554">
                <a:moveTo>
                  <a:pt x="482880" y="288459"/>
                </a:moveTo>
                <a:lnTo>
                  <a:pt x="486691" y="283158"/>
                </a:lnTo>
                <a:lnTo>
                  <a:pt x="491434" y="278756"/>
                </a:lnTo>
                <a:lnTo>
                  <a:pt x="537672" y="257851"/>
                </a:lnTo>
                <a:lnTo>
                  <a:pt x="588885" y="257919"/>
                </a:lnTo>
                <a:lnTo>
                  <a:pt x="638849" y="275033"/>
                </a:lnTo>
                <a:lnTo>
                  <a:pt x="681339" y="305266"/>
                </a:lnTo>
                <a:lnTo>
                  <a:pt x="708110" y="350668"/>
                </a:lnTo>
                <a:lnTo>
                  <a:pt x="710341" y="376332"/>
                </a:lnTo>
                <a:lnTo>
                  <a:pt x="702247" y="399925"/>
                </a:lnTo>
                <a:lnTo>
                  <a:pt x="698844" y="404889"/>
                </a:lnTo>
                <a:lnTo>
                  <a:pt x="696261" y="407847"/>
                </a:lnTo>
                <a:lnTo>
                  <a:pt x="692169" y="411301"/>
                </a:lnTo>
                <a:lnTo>
                  <a:pt x="654511" y="430455"/>
                </a:lnTo>
                <a:lnTo>
                  <a:pt x="611988" y="433614"/>
                </a:lnTo>
                <a:lnTo>
                  <a:pt x="569030" y="423963"/>
                </a:lnTo>
                <a:lnTo>
                  <a:pt x="530067" y="404685"/>
                </a:lnTo>
                <a:lnTo>
                  <a:pt x="504213" y="383821"/>
                </a:lnTo>
                <a:lnTo>
                  <a:pt x="484242" y="356778"/>
                </a:lnTo>
                <a:lnTo>
                  <a:pt x="474697" y="326091"/>
                </a:lnTo>
                <a:lnTo>
                  <a:pt x="480122" y="294295"/>
                </a:lnTo>
                <a:lnTo>
                  <a:pt x="482880" y="288459"/>
                </a:lnTo>
                <a:close/>
              </a:path>
              <a:path w="710565" h="630554">
                <a:moveTo>
                  <a:pt x="171975" y="443987"/>
                </a:moveTo>
                <a:lnTo>
                  <a:pt x="197842" y="426007"/>
                </a:lnTo>
                <a:lnTo>
                  <a:pt x="229304" y="423396"/>
                </a:lnTo>
                <a:lnTo>
                  <a:pt x="261001" y="433045"/>
                </a:lnTo>
                <a:lnTo>
                  <a:pt x="287575" y="451844"/>
                </a:lnTo>
                <a:lnTo>
                  <a:pt x="316844" y="484726"/>
                </a:lnTo>
                <a:lnTo>
                  <a:pt x="336080" y="524719"/>
                </a:lnTo>
                <a:lnTo>
                  <a:pt x="341366" y="567306"/>
                </a:lnTo>
                <a:lnTo>
                  <a:pt x="328783" y="607972"/>
                </a:lnTo>
                <a:lnTo>
                  <a:pt x="305006" y="625910"/>
                </a:lnTo>
                <a:lnTo>
                  <a:pt x="275761" y="630216"/>
                </a:lnTo>
                <a:lnTo>
                  <a:pt x="245636" y="623285"/>
                </a:lnTo>
                <a:lnTo>
                  <a:pt x="219221" y="607514"/>
                </a:lnTo>
                <a:lnTo>
                  <a:pt x="186301" y="574361"/>
                </a:lnTo>
                <a:lnTo>
                  <a:pt x="164121" y="532165"/>
                </a:lnTo>
                <a:lnTo>
                  <a:pt x="157680" y="486763"/>
                </a:lnTo>
                <a:lnTo>
                  <a:pt x="171975" y="443987"/>
                </a:lnTo>
                <a:close/>
              </a:path>
              <a:path w="710565" h="630554">
                <a:moveTo>
                  <a:pt x="409893" y="79680"/>
                </a:moveTo>
                <a:lnTo>
                  <a:pt x="446609" y="56548"/>
                </a:lnTo>
                <a:lnTo>
                  <a:pt x="489595" y="48166"/>
                </a:lnTo>
                <a:lnTo>
                  <a:pt x="534105" y="53477"/>
                </a:lnTo>
                <a:lnTo>
                  <a:pt x="575393" y="71421"/>
                </a:lnTo>
                <a:lnTo>
                  <a:pt x="608714" y="100941"/>
                </a:lnTo>
                <a:lnTo>
                  <a:pt x="618309" y="118439"/>
                </a:lnTo>
                <a:lnTo>
                  <a:pt x="621488" y="137234"/>
                </a:lnTo>
                <a:lnTo>
                  <a:pt x="618722" y="155815"/>
                </a:lnTo>
                <a:lnTo>
                  <a:pt x="594439" y="188230"/>
                </a:lnTo>
                <a:lnTo>
                  <a:pt x="543328" y="206280"/>
                </a:lnTo>
                <a:lnTo>
                  <a:pt x="495714" y="205109"/>
                </a:lnTo>
                <a:lnTo>
                  <a:pt x="450398" y="189330"/>
                </a:lnTo>
                <a:lnTo>
                  <a:pt x="412929" y="159788"/>
                </a:lnTo>
                <a:lnTo>
                  <a:pt x="401104" y="140827"/>
                </a:lnTo>
                <a:lnTo>
                  <a:pt x="395931" y="119493"/>
                </a:lnTo>
                <a:lnTo>
                  <a:pt x="398499" y="98279"/>
                </a:lnTo>
                <a:lnTo>
                  <a:pt x="409893" y="79680"/>
                </a:lnTo>
                <a:close/>
              </a:path>
              <a:path w="710565" h="630554">
                <a:moveTo>
                  <a:pt x="183792" y="25323"/>
                </a:moveTo>
                <a:lnTo>
                  <a:pt x="206909" y="6041"/>
                </a:lnTo>
                <a:lnTo>
                  <a:pt x="236236" y="0"/>
                </a:lnTo>
                <a:lnTo>
                  <a:pt x="265963" y="6880"/>
                </a:lnTo>
                <a:lnTo>
                  <a:pt x="318380" y="59351"/>
                </a:lnTo>
                <a:lnTo>
                  <a:pt x="341813" y="95726"/>
                </a:lnTo>
                <a:lnTo>
                  <a:pt x="360929" y="134480"/>
                </a:lnTo>
                <a:lnTo>
                  <a:pt x="376083" y="174609"/>
                </a:lnTo>
                <a:lnTo>
                  <a:pt x="382595" y="211899"/>
                </a:lnTo>
                <a:lnTo>
                  <a:pt x="381303" y="249957"/>
                </a:lnTo>
                <a:lnTo>
                  <a:pt x="372193" y="286621"/>
                </a:lnTo>
                <a:lnTo>
                  <a:pt x="355254" y="319728"/>
                </a:lnTo>
                <a:lnTo>
                  <a:pt x="344120" y="333948"/>
                </a:lnTo>
                <a:lnTo>
                  <a:pt x="299476" y="365886"/>
                </a:lnTo>
                <a:lnTo>
                  <a:pt x="254501" y="380025"/>
                </a:lnTo>
                <a:lnTo>
                  <a:pt x="207493" y="386161"/>
                </a:lnTo>
                <a:lnTo>
                  <a:pt x="159579" y="386914"/>
                </a:lnTo>
                <a:lnTo>
                  <a:pt x="111885" y="384906"/>
                </a:lnTo>
                <a:lnTo>
                  <a:pt x="83604" y="380232"/>
                </a:lnTo>
                <a:lnTo>
                  <a:pt x="55165" y="372887"/>
                </a:lnTo>
                <a:lnTo>
                  <a:pt x="29176" y="360578"/>
                </a:lnTo>
                <a:lnTo>
                  <a:pt x="11130" y="343705"/>
                </a:lnTo>
                <a:lnTo>
                  <a:pt x="115059" y="191990"/>
                </a:lnTo>
                <a:lnTo>
                  <a:pt x="132730" y="166061"/>
                </a:lnTo>
                <a:lnTo>
                  <a:pt x="147611" y="131626"/>
                </a:lnTo>
                <a:lnTo>
                  <a:pt x="156915" y="94901"/>
                </a:lnTo>
                <a:lnTo>
                  <a:pt x="166892" y="58572"/>
                </a:lnTo>
                <a:lnTo>
                  <a:pt x="183792" y="25323"/>
                </a:lnTo>
                <a:close/>
              </a:path>
              <a:path w="710565" h="630554">
                <a:moveTo>
                  <a:pt x="18427" y="264873"/>
                </a:moveTo>
                <a:lnTo>
                  <a:pt x="39057" y="247100"/>
                </a:lnTo>
                <a:lnTo>
                  <a:pt x="65533" y="230145"/>
                </a:lnTo>
                <a:lnTo>
                  <a:pt x="91764" y="212563"/>
                </a:lnTo>
                <a:lnTo>
                  <a:pt x="115059" y="191990"/>
                </a:lnTo>
                <a:lnTo>
                  <a:pt x="11130" y="343705"/>
                </a:lnTo>
                <a:lnTo>
                  <a:pt x="8247" y="341010"/>
                </a:lnTo>
                <a:lnTo>
                  <a:pt x="0" y="314428"/>
                </a:lnTo>
                <a:lnTo>
                  <a:pt x="4401" y="288182"/>
                </a:lnTo>
                <a:lnTo>
                  <a:pt x="18427" y="264873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311102" y="6545368"/>
            <a:ext cx="708025" cy="620395"/>
          </a:xfrm>
          <a:custGeom>
            <a:avLst/>
            <a:gdLst/>
            <a:ahLst/>
            <a:cxnLst/>
            <a:rect l="l" t="t" r="r" b="b"/>
            <a:pathLst>
              <a:path w="708025" h="620395">
                <a:moveTo>
                  <a:pt x="400131" y="408390"/>
                </a:moveTo>
                <a:lnTo>
                  <a:pt x="404229" y="402026"/>
                </a:lnTo>
                <a:lnTo>
                  <a:pt x="431797" y="377801"/>
                </a:lnTo>
                <a:lnTo>
                  <a:pt x="467476" y="368775"/>
                </a:lnTo>
                <a:lnTo>
                  <a:pt x="505722" y="372378"/>
                </a:lnTo>
                <a:lnTo>
                  <a:pt x="575542" y="408478"/>
                </a:lnTo>
                <a:lnTo>
                  <a:pt x="604019" y="438842"/>
                </a:lnTo>
                <a:lnTo>
                  <a:pt x="621434" y="475040"/>
                </a:lnTo>
                <a:lnTo>
                  <a:pt x="622801" y="514982"/>
                </a:lnTo>
                <a:lnTo>
                  <a:pt x="622390" y="516302"/>
                </a:lnTo>
                <a:lnTo>
                  <a:pt x="621947" y="517624"/>
                </a:lnTo>
                <a:lnTo>
                  <a:pt x="621459" y="518898"/>
                </a:lnTo>
                <a:lnTo>
                  <a:pt x="604126" y="543166"/>
                </a:lnTo>
                <a:lnTo>
                  <a:pt x="577676" y="557289"/>
                </a:lnTo>
                <a:lnTo>
                  <a:pt x="546793" y="561695"/>
                </a:lnTo>
                <a:lnTo>
                  <a:pt x="516158" y="556813"/>
                </a:lnTo>
                <a:lnTo>
                  <a:pt x="471215" y="538856"/>
                </a:lnTo>
                <a:lnTo>
                  <a:pt x="432548" y="508926"/>
                </a:lnTo>
                <a:lnTo>
                  <a:pt x="405934" y="469561"/>
                </a:lnTo>
                <a:lnTo>
                  <a:pt x="397150" y="423297"/>
                </a:lnTo>
                <a:lnTo>
                  <a:pt x="397917" y="415799"/>
                </a:lnTo>
                <a:lnTo>
                  <a:pt x="400131" y="408390"/>
                </a:lnTo>
                <a:close/>
              </a:path>
              <a:path w="708025" h="620395">
                <a:moveTo>
                  <a:pt x="702724" y="306515"/>
                </a:moveTo>
                <a:lnTo>
                  <a:pt x="704939" y="300918"/>
                </a:lnTo>
                <a:lnTo>
                  <a:pt x="703263" y="305515"/>
                </a:lnTo>
                <a:lnTo>
                  <a:pt x="702724" y="306515"/>
                </a:lnTo>
                <a:close/>
              </a:path>
              <a:path w="708025" h="620395">
                <a:moveTo>
                  <a:pt x="466421" y="240616"/>
                </a:moveTo>
                <a:lnTo>
                  <a:pt x="468960" y="234601"/>
                </a:lnTo>
                <a:lnTo>
                  <a:pt x="472607" y="229258"/>
                </a:lnTo>
                <a:lnTo>
                  <a:pt x="513042" y="198646"/>
                </a:lnTo>
                <a:lnTo>
                  <a:pt x="562975" y="187400"/>
                </a:lnTo>
                <a:lnTo>
                  <a:pt x="615466" y="193062"/>
                </a:lnTo>
                <a:lnTo>
                  <a:pt x="663581" y="213175"/>
                </a:lnTo>
                <a:lnTo>
                  <a:pt x="684136" y="229756"/>
                </a:lnTo>
                <a:lnTo>
                  <a:pt x="699737" y="251563"/>
                </a:lnTo>
                <a:lnTo>
                  <a:pt x="707599" y="276111"/>
                </a:lnTo>
                <a:lnTo>
                  <a:pt x="704939" y="300920"/>
                </a:lnTo>
                <a:lnTo>
                  <a:pt x="702724" y="306515"/>
                </a:lnTo>
                <a:lnTo>
                  <a:pt x="665177" y="341254"/>
                </a:lnTo>
                <a:lnTo>
                  <a:pt x="624430" y="353730"/>
                </a:lnTo>
                <a:lnTo>
                  <a:pt x="580421" y="353802"/>
                </a:lnTo>
                <a:lnTo>
                  <a:pt x="538171" y="343598"/>
                </a:lnTo>
                <a:lnTo>
                  <a:pt x="508348" y="328952"/>
                </a:lnTo>
                <a:lnTo>
                  <a:pt x="482890" y="306976"/>
                </a:lnTo>
                <a:lnTo>
                  <a:pt x="466785" y="279142"/>
                </a:lnTo>
                <a:lnTo>
                  <a:pt x="465026" y="246919"/>
                </a:lnTo>
                <a:lnTo>
                  <a:pt x="466421" y="240616"/>
                </a:lnTo>
                <a:close/>
              </a:path>
              <a:path w="708025" h="620395">
                <a:moveTo>
                  <a:pt x="197854" y="461050"/>
                </a:moveTo>
                <a:lnTo>
                  <a:pt x="219081" y="437792"/>
                </a:lnTo>
                <a:lnTo>
                  <a:pt x="249168" y="428295"/>
                </a:lnTo>
                <a:lnTo>
                  <a:pt x="282201" y="430708"/>
                </a:lnTo>
                <a:lnTo>
                  <a:pt x="312269" y="443181"/>
                </a:lnTo>
                <a:lnTo>
                  <a:pt x="348084" y="468798"/>
                </a:lnTo>
                <a:lnTo>
                  <a:pt x="375697" y="503572"/>
                </a:lnTo>
                <a:lnTo>
                  <a:pt x="390288" y="543958"/>
                </a:lnTo>
                <a:lnTo>
                  <a:pt x="387035" y="586417"/>
                </a:lnTo>
                <a:lnTo>
                  <a:pt x="367835" y="609174"/>
                </a:lnTo>
                <a:lnTo>
                  <a:pt x="340284" y="619836"/>
                </a:lnTo>
                <a:lnTo>
                  <a:pt x="309386" y="619728"/>
                </a:lnTo>
                <a:lnTo>
                  <a:pt x="280144" y="610174"/>
                </a:lnTo>
                <a:lnTo>
                  <a:pt x="240710" y="585097"/>
                </a:lnTo>
                <a:lnTo>
                  <a:pt x="209741" y="548824"/>
                </a:lnTo>
                <a:lnTo>
                  <a:pt x="193401" y="505946"/>
                </a:lnTo>
                <a:lnTo>
                  <a:pt x="197854" y="461050"/>
                </a:lnTo>
                <a:close/>
              </a:path>
              <a:path w="708025" h="620395">
                <a:moveTo>
                  <a:pt x="349019" y="53005"/>
                </a:moveTo>
                <a:lnTo>
                  <a:pt x="379679" y="22323"/>
                </a:lnTo>
                <a:lnTo>
                  <a:pt x="419719" y="4650"/>
                </a:lnTo>
                <a:lnTo>
                  <a:pt x="464279" y="0"/>
                </a:lnTo>
                <a:lnTo>
                  <a:pt x="508499" y="8388"/>
                </a:lnTo>
                <a:lnTo>
                  <a:pt x="547518" y="29831"/>
                </a:lnTo>
                <a:lnTo>
                  <a:pt x="560749" y="44784"/>
                </a:lnTo>
                <a:lnTo>
                  <a:pt x="568013" y="62421"/>
                </a:lnTo>
                <a:lnTo>
                  <a:pt x="569435" y="81163"/>
                </a:lnTo>
                <a:lnTo>
                  <a:pt x="565135" y="99430"/>
                </a:lnTo>
                <a:lnTo>
                  <a:pt x="507134" y="147059"/>
                </a:lnTo>
                <a:lnTo>
                  <a:pt x="460465" y="156434"/>
                </a:lnTo>
                <a:lnTo>
                  <a:pt x="412800" y="151048"/>
                </a:lnTo>
                <a:lnTo>
                  <a:pt x="369731" y="130499"/>
                </a:lnTo>
                <a:lnTo>
                  <a:pt x="354003" y="114611"/>
                </a:lnTo>
                <a:lnTo>
                  <a:pt x="344234" y="94936"/>
                </a:lnTo>
                <a:lnTo>
                  <a:pt x="342035" y="73669"/>
                </a:lnTo>
                <a:lnTo>
                  <a:pt x="349019" y="53005"/>
                </a:lnTo>
                <a:close/>
              </a:path>
              <a:path w="708025" h="620395">
                <a:moveTo>
                  <a:pt x="116594" y="49911"/>
                </a:moveTo>
                <a:lnTo>
                  <a:pt x="134853" y="25990"/>
                </a:lnTo>
                <a:lnTo>
                  <a:pt x="162099" y="13617"/>
                </a:lnTo>
                <a:lnTo>
                  <a:pt x="192598" y="13764"/>
                </a:lnTo>
                <a:lnTo>
                  <a:pt x="255317" y="53384"/>
                </a:lnTo>
                <a:lnTo>
                  <a:pt x="286218" y="83699"/>
                </a:lnTo>
                <a:lnTo>
                  <a:pt x="313439" y="117291"/>
                </a:lnTo>
                <a:lnTo>
                  <a:pt x="337103" y="153099"/>
                </a:lnTo>
                <a:lnTo>
                  <a:pt x="358890" y="225467"/>
                </a:lnTo>
                <a:lnTo>
                  <a:pt x="358136" y="263254"/>
                </a:lnTo>
                <a:lnTo>
                  <a:pt x="348962" y="299300"/>
                </a:lnTo>
                <a:lnTo>
                  <a:pt x="341262" y="315635"/>
                </a:lnTo>
                <a:lnTo>
                  <a:pt x="304826" y="356660"/>
                </a:lnTo>
                <a:lnTo>
                  <a:pt x="264122" y="380390"/>
                </a:lnTo>
                <a:lnTo>
                  <a:pt x="219665" y="396760"/>
                </a:lnTo>
                <a:lnTo>
                  <a:pt x="173131" y="408080"/>
                </a:lnTo>
                <a:lnTo>
                  <a:pt x="126199" y="416656"/>
                </a:lnTo>
                <a:lnTo>
                  <a:pt x="97598" y="418342"/>
                </a:lnTo>
                <a:lnTo>
                  <a:pt x="68251" y="417458"/>
                </a:lnTo>
                <a:lnTo>
                  <a:pt x="40192" y="411187"/>
                </a:lnTo>
                <a:lnTo>
                  <a:pt x="18863" y="398710"/>
                </a:lnTo>
                <a:lnTo>
                  <a:pt x="86538" y="227718"/>
                </a:lnTo>
                <a:lnTo>
                  <a:pt x="98016" y="198515"/>
                </a:lnTo>
                <a:lnTo>
                  <a:pt x="104888" y="161628"/>
                </a:lnTo>
                <a:lnTo>
                  <a:pt x="105818" y="123739"/>
                </a:lnTo>
                <a:lnTo>
                  <a:pt x="107491" y="86087"/>
                </a:lnTo>
                <a:lnTo>
                  <a:pt x="116594" y="49911"/>
                </a:lnTo>
                <a:close/>
              </a:path>
              <a:path w="708025" h="620395">
                <a:moveTo>
                  <a:pt x="8505" y="320178"/>
                </a:moveTo>
                <a:lnTo>
                  <a:pt x="24674" y="298280"/>
                </a:lnTo>
                <a:lnTo>
                  <a:pt x="46722" y="275888"/>
                </a:lnTo>
                <a:lnTo>
                  <a:pt x="68392" y="252938"/>
                </a:lnTo>
                <a:lnTo>
                  <a:pt x="86538" y="227718"/>
                </a:lnTo>
                <a:lnTo>
                  <a:pt x="18863" y="398710"/>
                </a:lnTo>
                <a:lnTo>
                  <a:pt x="15456" y="396717"/>
                </a:lnTo>
                <a:lnTo>
                  <a:pt x="1526" y="372602"/>
                </a:lnTo>
                <a:lnTo>
                  <a:pt x="0" y="346021"/>
                </a:lnTo>
                <a:lnTo>
                  <a:pt x="8505" y="320178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722975" y="6376614"/>
            <a:ext cx="708660" cy="631190"/>
          </a:xfrm>
          <a:custGeom>
            <a:avLst/>
            <a:gdLst/>
            <a:ahLst/>
            <a:cxnLst/>
            <a:rect l="l" t="t" r="r" b="b"/>
            <a:pathLst>
              <a:path w="708659" h="631190">
                <a:moveTo>
                  <a:pt x="377180" y="441454"/>
                </a:moveTo>
                <a:lnTo>
                  <a:pt x="382746" y="436321"/>
                </a:lnTo>
                <a:lnTo>
                  <a:pt x="415526" y="419772"/>
                </a:lnTo>
                <a:lnTo>
                  <a:pt x="452353" y="419954"/>
                </a:lnTo>
                <a:lnTo>
                  <a:pt x="488501" y="432998"/>
                </a:lnTo>
                <a:lnTo>
                  <a:pt x="547089" y="485375"/>
                </a:lnTo>
                <a:lnTo>
                  <a:pt x="567064" y="521870"/>
                </a:lnTo>
                <a:lnTo>
                  <a:pt x="574860" y="561247"/>
                </a:lnTo>
                <a:lnTo>
                  <a:pt x="566169" y="600236"/>
                </a:lnTo>
                <a:lnTo>
                  <a:pt x="565440" y="601410"/>
                </a:lnTo>
                <a:lnTo>
                  <a:pt x="564679" y="602579"/>
                </a:lnTo>
                <a:lnTo>
                  <a:pt x="563887" y="603689"/>
                </a:lnTo>
                <a:lnTo>
                  <a:pt x="541011" y="622839"/>
                </a:lnTo>
                <a:lnTo>
                  <a:pt x="511847" y="629894"/>
                </a:lnTo>
                <a:lnTo>
                  <a:pt x="480823" y="626439"/>
                </a:lnTo>
                <a:lnTo>
                  <a:pt x="452369" y="614060"/>
                </a:lnTo>
                <a:lnTo>
                  <a:pt x="413333" y="585454"/>
                </a:lnTo>
                <a:lnTo>
                  <a:pt x="383378" y="546832"/>
                </a:lnTo>
                <a:lnTo>
                  <a:pt x="367464" y="502092"/>
                </a:lnTo>
                <a:lnTo>
                  <a:pt x="370554" y="455133"/>
                </a:lnTo>
                <a:lnTo>
                  <a:pt x="373177" y="448070"/>
                </a:lnTo>
                <a:lnTo>
                  <a:pt x="377180" y="441454"/>
                </a:lnTo>
                <a:close/>
              </a:path>
              <a:path w="708659" h="631190">
                <a:moveTo>
                  <a:pt x="695863" y="418503"/>
                </a:moveTo>
                <a:lnTo>
                  <a:pt x="699412" y="413641"/>
                </a:lnTo>
                <a:lnTo>
                  <a:pt x="696635" y="417670"/>
                </a:lnTo>
                <a:lnTo>
                  <a:pt x="695863" y="418503"/>
                </a:lnTo>
                <a:close/>
              </a:path>
              <a:path w="708659" h="631190">
                <a:moveTo>
                  <a:pt x="483463" y="295687"/>
                </a:moveTo>
                <a:lnTo>
                  <a:pt x="487432" y="290502"/>
                </a:lnTo>
                <a:lnTo>
                  <a:pt x="492304" y="286245"/>
                </a:lnTo>
                <a:lnTo>
                  <a:pt x="539151" y="266730"/>
                </a:lnTo>
                <a:lnTo>
                  <a:pt x="590344" y="268327"/>
                </a:lnTo>
                <a:lnTo>
                  <a:pt x="639776" y="286923"/>
                </a:lnTo>
                <a:lnTo>
                  <a:pt x="681345" y="318408"/>
                </a:lnTo>
                <a:lnTo>
                  <a:pt x="706747" y="364586"/>
                </a:lnTo>
                <a:lnTo>
                  <a:pt x="708208" y="390303"/>
                </a:lnTo>
                <a:lnTo>
                  <a:pt x="699411" y="413643"/>
                </a:lnTo>
                <a:lnTo>
                  <a:pt x="695863" y="418503"/>
                </a:lnTo>
                <a:lnTo>
                  <a:pt x="693191" y="421382"/>
                </a:lnTo>
                <a:lnTo>
                  <a:pt x="688998" y="424713"/>
                </a:lnTo>
                <a:lnTo>
                  <a:pt x="650779" y="442732"/>
                </a:lnTo>
                <a:lnTo>
                  <a:pt x="608177" y="444621"/>
                </a:lnTo>
                <a:lnTo>
                  <a:pt x="565524" y="433692"/>
                </a:lnTo>
                <a:lnTo>
                  <a:pt x="527153" y="413261"/>
                </a:lnTo>
                <a:lnTo>
                  <a:pt x="501934" y="391636"/>
                </a:lnTo>
                <a:lnTo>
                  <a:pt x="482780" y="364012"/>
                </a:lnTo>
                <a:lnTo>
                  <a:pt x="474157" y="333056"/>
                </a:lnTo>
                <a:lnTo>
                  <a:pt x="480532" y="301438"/>
                </a:lnTo>
                <a:lnTo>
                  <a:pt x="483463" y="295687"/>
                </a:lnTo>
                <a:close/>
              </a:path>
              <a:path w="708659" h="631190">
                <a:moveTo>
                  <a:pt x="168018" y="441857"/>
                </a:moveTo>
                <a:lnTo>
                  <a:pt x="194414" y="424658"/>
                </a:lnTo>
                <a:lnTo>
                  <a:pt x="225942" y="422988"/>
                </a:lnTo>
                <a:lnTo>
                  <a:pt x="257338" y="433578"/>
                </a:lnTo>
                <a:lnTo>
                  <a:pt x="283340" y="453160"/>
                </a:lnTo>
                <a:lnTo>
                  <a:pt x="311613" y="486897"/>
                </a:lnTo>
                <a:lnTo>
                  <a:pt x="329645" y="527443"/>
                </a:lnTo>
                <a:lnTo>
                  <a:pt x="333654" y="570166"/>
                </a:lnTo>
                <a:lnTo>
                  <a:pt x="319858" y="610435"/>
                </a:lnTo>
                <a:lnTo>
                  <a:pt x="295551" y="627656"/>
                </a:lnTo>
                <a:lnTo>
                  <a:pt x="266188" y="631087"/>
                </a:lnTo>
                <a:lnTo>
                  <a:pt x="236283" y="623261"/>
                </a:lnTo>
                <a:lnTo>
                  <a:pt x="210349" y="606709"/>
                </a:lnTo>
                <a:lnTo>
                  <a:pt x="178435" y="572591"/>
                </a:lnTo>
                <a:lnTo>
                  <a:pt x="157527" y="529755"/>
                </a:lnTo>
                <a:lnTo>
                  <a:pt x="152448" y="484184"/>
                </a:lnTo>
                <a:lnTo>
                  <a:pt x="168018" y="441857"/>
                </a:lnTo>
                <a:close/>
              </a:path>
              <a:path w="708659" h="631190">
                <a:moveTo>
                  <a:pt x="416767" y="84822"/>
                </a:moveTo>
                <a:lnTo>
                  <a:pt x="454162" y="62798"/>
                </a:lnTo>
                <a:lnTo>
                  <a:pt x="497383" y="55703"/>
                </a:lnTo>
                <a:lnTo>
                  <a:pt x="541717" y="62340"/>
                </a:lnTo>
                <a:lnTo>
                  <a:pt x="582452" y="81507"/>
                </a:lnTo>
                <a:lnTo>
                  <a:pt x="614877" y="112005"/>
                </a:lnTo>
                <a:lnTo>
                  <a:pt x="623944" y="129780"/>
                </a:lnTo>
                <a:lnTo>
                  <a:pt x="626560" y="148661"/>
                </a:lnTo>
                <a:lnTo>
                  <a:pt x="623238" y="167150"/>
                </a:lnTo>
                <a:lnTo>
                  <a:pt x="597994" y="198823"/>
                </a:lnTo>
                <a:lnTo>
                  <a:pt x="546362" y="215339"/>
                </a:lnTo>
                <a:lnTo>
                  <a:pt x="498800" y="212748"/>
                </a:lnTo>
                <a:lnTo>
                  <a:pt x="453974" y="195625"/>
                </a:lnTo>
                <a:lnTo>
                  <a:pt x="417403" y="164979"/>
                </a:lnTo>
                <a:lnTo>
                  <a:pt x="406150" y="145676"/>
                </a:lnTo>
                <a:lnTo>
                  <a:pt x="401619" y="124198"/>
                </a:lnTo>
                <a:lnTo>
                  <a:pt x="404821" y="103071"/>
                </a:lnTo>
                <a:lnTo>
                  <a:pt x="416767" y="84822"/>
                </a:lnTo>
                <a:close/>
              </a:path>
              <a:path w="708659" h="631190">
                <a:moveTo>
                  <a:pt x="192379" y="23745"/>
                </a:moveTo>
                <a:lnTo>
                  <a:pt x="216065" y="5162"/>
                </a:lnTo>
                <a:lnTo>
                  <a:pt x="245562" y="0"/>
                </a:lnTo>
                <a:lnTo>
                  <a:pt x="275072" y="7763"/>
                </a:lnTo>
                <a:lnTo>
                  <a:pt x="325898" y="61772"/>
                </a:lnTo>
                <a:lnTo>
                  <a:pt x="348233" y="98827"/>
                </a:lnTo>
                <a:lnTo>
                  <a:pt x="366181" y="138132"/>
                </a:lnTo>
                <a:lnTo>
                  <a:pt x="380128" y="178693"/>
                </a:lnTo>
                <a:lnTo>
                  <a:pt x="385521" y="216157"/>
                </a:lnTo>
                <a:lnTo>
                  <a:pt x="383090" y="254157"/>
                </a:lnTo>
                <a:lnTo>
                  <a:pt x="354961" y="323115"/>
                </a:lnTo>
                <a:lnTo>
                  <a:pt x="314831" y="359486"/>
                </a:lnTo>
                <a:lnTo>
                  <a:pt x="252440" y="380374"/>
                </a:lnTo>
                <a:lnTo>
                  <a:pt x="205267" y="385103"/>
                </a:lnTo>
                <a:lnTo>
                  <a:pt x="157349" y="384426"/>
                </a:lnTo>
                <a:lnTo>
                  <a:pt x="109732" y="380996"/>
                </a:lnTo>
                <a:lnTo>
                  <a:pt x="53394" y="367290"/>
                </a:lnTo>
                <a:lnTo>
                  <a:pt x="10249" y="336809"/>
                </a:lnTo>
                <a:lnTo>
                  <a:pt x="118682" y="188274"/>
                </a:lnTo>
                <a:lnTo>
                  <a:pt x="137122" y="162886"/>
                </a:lnTo>
                <a:lnTo>
                  <a:pt x="153028" y="128913"/>
                </a:lnTo>
                <a:lnTo>
                  <a:pt x="163429" y="92485"/>
                </a:lnTo>
                <a:lnTo>
                  <a:pt x="174490" y="56473"/>
                </a:lnTo>
                <a:lnTo>
                  <a:pt x="192379" y="23745"/>
                </a:lnTo>
                <a:close/>
              </a:path>
              <a:path w="708659" h="631190">
                <a:moveTo>
                  <a:pt x="19904" y="258235"/>
                </a:moveTo>
                <a:lnTo>
                  <a:pt x="41058" y="241087"/>
                </a:lnTo>
                <a:lnTo>
                  <a:pt x="68032" y="224932"/>
                </a:lnTo>
                <a:lnTo>
                  <a:pt x="94779" y="208142"/>
                </a:lnTo>
                <a:lnTo>
                  <a:pt x="118682" y="188274"/>
                </a:lnTo>
                <a:lnTo>
                  <a:pt x="10249" y="336809"/>
                </a:lnTo>
                <a:lnTo>
                  <a:pt x="7448" y="334029"/>
                </a:lnTo>
                <a:lnTo>
                  <a:pt x="0" y="307215"/>
                </a:lnTo>
                <a:lnTo>
                  <a:pt x="5185" y="281114"/>
                </a:lnTo>
                <a:lnTo>
                  <a:pt x="19904" y="258235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49995" y="7905124"/>
            <a:ext cx="702310" cy="628650"/>
          </a:xfrm>
          <a:custGeom>
            <a:avLst/>
            <a:gdLst/>
            <a:ahLst/>
            <a:cxnLst/>
            <a:rect l="l" t="t" r="r" b="b"/>
            <a:pathLst>
              <a:path w="702309" h="628650">
                <a:moveTo>
                  <a:pt x="403159" y="411590"/>
                </a:moveTo>
                <a:lnTo>
                  <a:pt x="406858" y="404986"/>
                </a:lnTo>
                <a:lnTo>
                  <a:pt x="432880" y="379115"/>
                </a:lnTo>
                <a:lnTo>
                  <a:pt x="467931" y="367919"/>
                </a:lnTo>
                <a:lnTo>
                  <a:pt x="506321" y="369172"/>
                </a:lnTo>
                <a:lnTo>
                  <a:pt x="578218" y="400931"/>
                </a:lnTo>
                <a:lnTo>
                  <a:pt x="608504" y="429496"/>
                </a:lnTo>
                <a:lnTo>
                  <a:pt x="628110" y="464564"/>
                </a:lnTo>
                <a:lnTo>
                  <a:pt x="631930" y="504354"/>
                </a:lnTo>
                <a:lnTo>
                  <a:pt x="631601" y="505696"/>
                </a:lnTo>
                <a:lnTo>
                  <a:pt x="589498" y="549351"/>
                </a:lnTo>
                <a:lnTo>
                  <a:pt x="558948" y="555641"/>
                </a:lnTo>
                <a:lnTo>
                  <a:pt x="528075" y="552645"/>
                </a:lnTo>
                <a:lnTo>
                  <a:pt x="482120" y="537473"/>
                </a:lnTo>
                <a:lnTo>
                  <a:pt x="441691" y="509965"/>
                </a:lnTo>
                <a:lnTo>
                  <a:pt x="412711" y="472299"/>
                </a:lnTo>
                <a:lnTo>
                  <a:pt x="401101" y="426654"/>
                </a:lnTo>
                <a:lnTo>
                  <a:pt x="401405" y="419122"/>
                </a:lnTo>
                <a:lnTo>
                  <a:pt x="403159" y="411590"/>
                </a:lnTo>
                <a:close/>
              </a:path>
              <a:path w="702309" h="628650">
                <a:moveTo>
                  <a:pt x="698873" y="291351"/>
                </a:moveTo>
                <a:lnTo>
                  <a:pt x="700740" y="285629"/>
                </a:lnTo>
                <a:lnTo>
                  <a:pt x="699350" y="290320"/>
                </a:lnTo>
                <a:lnTo>
                  <a:pt x="698873" y="291351"/>
                </a:lnTo>
                <a:close/>
              </a:path>
              <a:path w="702309" h="628650">
                <a:moveTo>
                  <a:pt x="458999" y="240047"/>
                </a:moveTo>
                <a:lnTo>
                  <a:pt x="461164" y="233887"/>
                </a:lnTo>
                <a:lnTo>
                  <a:pt x="464474" y="228330"/>
                </a:lnTo>
                <a:lnTo>
                  <a:pt x="502945" y="195294"/>
                </a:lnTo>
                <a:lnTo>
                  <a:pt x="552085" y="181007"/>
                </a:lnTo>
                <a:lnTo>
                  <a:pt x="604818" y="183443"/>
                </a:lnTo>
                <a:lnTo>
                  <a:pt x="654071" y="200573"/>
                </a:lnTo>
                <a:lnTo>
                  <a:pt x="675604" y="215865"/>
                </a:lnTo>
                <a:lnTo>
                  <a:pt x="692514" y="236678"/>
                </a:lnTo>
                <a:lnTo>
                  <a:pt x="701869" y="260702"/>
                </a:lnTo>
                <a:lnTo>
                  <a:pt x="700740" y="285630"/>
                </a:lnTo>
                <a:lnTo>
                  <a:pt x="698873" y="291351"/>
                </a:lnTo>
                <a:lnTo>
                  <a:pt x="663539" y="328331"/>
                </a:lnTo>
                <a:lnTo>
                  <a:pt x="623642" y="343282"/>
                </a:lnTo>
                <a:lnTo>
                  <a:pt x="579726" y="346051"/>
                </a:lnTo>
                <a:lnTo>
                  <a:pt x="536935" y="338454"/>
                </a:lnTo>
                <a:lnTo>
                  <a:pt x="506272" y="325660"/>
                </a:lnTo>
                <a:lnTo>
                  <a:pt x="479514" y="305283"/>
                </a:lnTo>
                <a:lnTo>
                  <a:pt x="461731" y="278485"/>
                </a:lnTo>
                <a:lnTo>
                  <a:pt x="457995" y="246425"/>
                </a:lnTo>
                <a:lnTo>
                  <a:pt x="458999" y="240047"/>
                </a:lnTo>
                <a:close/>
              </a:path>
              <a:path w="702309" h="628650">
                <a:moveTo>
                  <a:pt x="204530" y="476556"/>
                </a:moveTo>
                <a:lnTo>
                  <a:pt x="224284" y="452038"/>
                </a:lnTo>
                <a:lnTo>
                  <a:pt x="253726" y="440713"/>
                </a:lnTo>
                <a:lnTo>
                  <a:pt x="286840" y="441098"/>
                </a:lnTo>
                <a:lnTo>
                  <a:pt x="317614" y="451706"/>
                </a:lnTo>
                <a:lnTo>
                  <a:pt x="354931" y="475085"/>
                </a:lnTo>
                <a:lnTo>
                  <a:pt x="384626" y="508106"/>
                </a:lnTo>
                <a:lnTo>
                  <a:pt x="401670" y="547529"/>
                </a:lnTo>
                <a:lnTo>
                  <a:pt x="401034" y="590112"/>
                </a:lnTo>
                <a:lnTo>
                  <a:pt x="383273" y="614004"/>
                </a:lnTo>
                <a:lnTo>
                  <a:pt x="356434" y="626336"/>
                </a:lnTo>
                <a:lnTo>
                  <a:pt x="325592" y="628121"/>
                </a:lnTo>
                <a:lnTo>
                  <a:pt x="295822" y="620376"/>
                </a:lnTo>
                <a:lnTo>
                  <a:pt x="254926" y="597760"/>
                </a:lnTo>
                <a:lnTo>
                  <a:pt x="221789" y="563449"/>
                </a:lnTo>
                <a:lnTo>
                  <a:pt x="202846" y="521647"/>
                </a:lnTo>
                <a:lnTo>
                  <a:pt x="204530" y="476556"/>
                </a:lnTo>
                <a:close/>
              </a:path>
              <a:path w="702309" h="628650">
                <a:moveTo>
                  <a:pt x="330295" y="59975"/>
                </a:moveTo>
                <a:lnTo>
                  <a:pt x="359006" y="27469"/>
                </a:lnTo>
                <a:lnTo>
                  <a:pt x="397879" y="7372"/>
                </a:lnTo>
                <a:lnTo>
                  <a:pt x="442062" y="0"/>
                </a:lnTo>
                <a:lnTo>
                  <a:pt x="486708" y="5664"/>
                </a:lnTo>
                <a:lnTo>
                  <a:pt x="526967" y="24678"/>
                </a:lnTo>
                <a:lnTo>
                  <a:pt x="541089" y="38795"/>
                </a:lnTo>
                <a:lnTo>
                  <a:pt x="549423" y="55956"/>
                </a:lnTo>
                <a:lnTo>
                  <a:pt x="551994" y="74578"/>
                </a:lnTo>
                <a:lnTo>
                  <a:pt x="548814" y="93116"/>
                </a:lnTo>
                <a:lnTo>
                  <a:pt x="493871" y="144177"/>
                </a:lnTo>
                <a:lnTo>
                  <a:pt x="447873" y="156396"/>
                </a:lnTo>
                <a:lnTo>
                  <a:pt x="399974" y="153940"/>
                </a:lnTo>
                <a:lnTo>
                  <a:pt x="355730" y="136066"/>
                </a:lnTo>
                <a:lnTo>
                  <a:pt x="339057" y="121169"/>
                </a:lnTo>
                <a:lnTo>
                  <a:pt x="328098" y="102127"/>
                </a:lnTo>
                <a:lnTo>
                  <a:pt x="324596" y="81032"/>
                </a:lnTo>
                <a:lnTo>
                  <a:pt x="330295" y="59975"/>
                </a:lnTo>
                <a:close/>
              </a:path>
              <a:path w="702309" h="628650">
                <a:moveTo>
                  <a:pt x="98153" y="71130"/>
                </a:moveTo>
                <a:lnTo>
                  <a:pt x="114903" y="46132"/>
                </a:lnTo>
                <a:lnTo>
                  <a:pt x="141334" y="32111"/>
                </a:lnTo>
                <a:lnTo>
                  <a:pt x="171780" y="30388"/>
                </a:lnTo>
                <a:lnTo>
                  <a:pt x="200578" y="42287"/>
                </a:lnTo>
                <a:lnTo>
                  <a:pt x="236807" y="66096"/>
                </a:lnTo>
                <a:lnTo>
                  <a:pt x="269509" y="94465"/>
                </a:lnTo>
                <a:lnTo>
                  <a:pt x="298740" y="126330"/>
                </a:lnTo>
                <a:lnTo>
                  <a:pt x="324557" y="160626"/>
                </a:lnTo>
                <a:lnTo>
                  <a:pt x="350749" y="231533"/>
                </a:lnTo>
                <a:lnTo>
                  <a:pt x="352320" y="269300"/>
                </a:lnTo>
                <a:lnTo>
                  <a:pt x="345381" y="305846"/>
                </a:lnTo>
                <a:lnTo>
                  <a:pt x="338701" y="322623"/>
                </a:lnTo>
                <a:lnTo>
                  <a:pt x="304861" y="365810"/>
                </a:lnTo>
                <a:lnTo>
                  <a:pt x="265699" y="391994"/>
                </a:lnTo>
                <a:lnTo>
                  <a:pt x="222338" y="411060"/>
                </a:lnTo>
                <a:lnTo>
                  <a:pt x="176595" y="425212"/>
                </a:lnTo>
                <a:lnTo>
                  <a:pt x="130285" y="436649"/>
                </a:lnTo>
                <a:lnTo>
                  <a:pt x="72504" y="441000"/>
                </a:lnTo>
                <a:lnTo>
                  <a:pt x="44117" y="436460"/>
                </a:lnTo>
                <a:lnTo>
                  <a:pt x="22064" y="425312"/>
                </a:lnTo>
                <a:lnTo>
                  <a:pt x="79089" y="250470"/>
                </a:lnTo>
                <a:lnTo>
                  <a:pt x="88748" y="220614"/>
                </a:lnTo>
                <a:lnTo>
                  <a:pt x="93338" y="183370"/>
                </a:lnTo>
                <a:lnTo>
                  <a:pt x="91937" y="145490"/>
                </a:lnTo>
                <a:lnTo>
                  <a:pt x="91292" y="107801"/>
                </a:lnTo>
                <a:lnTo>
                  <a:pt x="98153" y="71130"/>
                </a:lnTo>
                <a:close/>
              </a:path>
              <a:path w="702309" h="628650">
                <a:moveTo>
                  <a:pt x="6899" y="347551"/>
                </a:moveTo>
                <a:lnTo>
                  <a:pt x="21688" y="324700"/>
                </a:lnTo>
                <a:lnTo>
                  <a:pt x="42316" y="300996"/>
                </a:lnTo>
                <a:lnTo>
                  <a:pt x="62531" y="276758"/>
                </a:lnTo>
                <a:lnTo>
                  <a:pt x="79089" y="250470"/>
                </a:lnTo>
                <a:lnTo>
                  <a:pt x="22064" y="425312"/>
                </a:lnTo>
                <a:lnTo>
                  <a:pt x="18542" y="423531"/>
                </a:lnTo>
                <a:lnTo>
                  <a:pt x="3158" y="400312"/>
                </a:lnTo>
                <a:lnTo>
                  <a:pt x="0" y="373870"/>
                </a:lnTo>
                <a:lnTo>
                  <a:pt x="6899" y="347551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333569" y="7621788"/>
            <a:ext cx="710565" cy="630555"/>
          </a:xfrm>
          <a:custGeom>
            <a:avLst/>
            <a:gdLst/>
            <a:ahLst/>
            <a:cxnLst/>
            <a:rect l="l" t="t" r="r" b="b"/>
            <a:pathLst>
              <a:path w="710565" h="630554">
                <a:moveTo>
                  <a:pt x="380975" y="437391"/>
                </a:moveTo>
                <a:lnTo>
                  <a:pt x="386386" y="432095"/>
                </a:lnTo>
                <a:lnTo>
                  <a:pt x="418659" y="414585"/>
                </a:lnTo>
                <a:lnTo>
                  <a:pt x="455473" y="413681"/>
                </a:lnTo>
                <a:lnTo>
                  <a:pt x="491988" y="425653"/>
                </a:lnTo>
                <a:lnTo>
                  <a:pt x="523367" y="446771"/>
                </a:lnTo>
                <a:lnTo>
                  <a:pt x="552097" y="476283"/>
                </a:lnTo>
                <a:lnTo>
                  <a:pt x="573142" y="512175"/>
                </a:lnTo>
                <a:lnTo>
                  <a:pt x="582100" y="551307"/>
                </a:lnTo>
                <a:lnTo>
                  <a:pt x="574569" y="590538"/>
                </a:lnTo>
                <a:lnTo>
                  <a:pt x="521153" y="621787"/>
                </a:lnTo>
                <a:lnTo>
                  <a:pt x="490043" y="619249"/>
                </a:lnTo>
                <a:lnTo>
                  <a:pt x="461237" y="607714"/>
                </a:lnTo>
                <a:lnTo>
                  <a:pt x="421373" y="580271"/>
                </a:lnTo>
                <a:lnTo>
                  <a:pt x="390289" y="542547"/>
                </a:lnTo>
                <a:lnTo>
                  <a:pt x="373059" y="498293"/>
                </a:lnTo>
                <a:lnTo>
                  <a:pt x="374758" y="451260"/>
                </a:lnTo>
                <a:lnTo>
                  <a:pt x="377170" y="444122"/>
                </a:lnTo>
                <a:lnTo>
                  <a:pt x="380975" y="437391"/>
                </a:lnTo>
                <a:close/>
              </a:path>
              <a:path w="710565" h="630554">
                <a:moveTo>
                  <a:pt x="698815" y="405043"/>
                </a:moveTo>
                <a:lnTo>
                  <a:pt x="702219" y="400079"/>
                </a:lnTo>
                <a:lnTo>
                  <a:pt x="699563" y="404188"/>
                </a:lnTo>
                <a:lnTo>
                  <a:pt x="698815" y="405043"/>
                </a:lnTo>
                <a:close/>
              </a:path>
              <a:path w="710565" h="630554">
                <a:moveTo>
                  <a:pt x="482888" y="288541"/>
                </a:moveTo>
                <a:lnTo>
                  <a:pt x="486701" y="283241"/>
                </a:lnTo>
                <a:lnTo>
                  <a:pt x="491444" y="278841"/>
                </a:lnTo>
                <a:lnTo>
                  <a:pt x="537690" y="257951"/>
                </a:lnTo>
                <a:lnTo>
                  <a:pt x="588903" y="258037"/>
                </a:lnTo>
                <a:lnTo>
                  <a:pt x="638861" y="275167"/>
                </a:lnTo>
                <a:lnTo>
                  <a:pt x="681341" y="305414"/>
                </a:lnTo>
                <a:lnTo>
                  <a:pt x="708097" y="350825"/>
                </a:lnTo>
                <a:lnTo>
                  <a:pt x="710320" y="376490"/>
                </a:lnTo>
                <a:lnTo>
                  <a:pt x="702219" y="400080"/>
                </a:lnTo>
                <a:lnTo>
                  <a:pt x="698815" y="405043"/>
                </a:lnTo>
                <a:lnTo>
                  <a:pt x="696230" y="408001"/>
                </a:lnTo>
                <a:lnTo>
                  <a:pt x="692138" y="411454"/>
                </a:lnTo>
                <a:lnTo>
                  <a:pt x="654472" y="430594"/>
                </a:lnTo>
                <a:lnTo>
                  <a:pt x="611948" y="433739"/>
                </a:lnTo>
                <a:lnTo>
                  <a:pt x="568993" y="424074"/>
                </a:lnTo>
                <a:lnTo>
                  <a:pt x="530036" y="404783"/>
                </a:lnTo>
                <a:lnTo>
                  <a:pt x="504189" y="383910"/>
                </a:lnTo>
                <a:lnTo>
                  <a:pt x="484227" y="356861"/>
                </a:lnTo>
                <a:lnTo>
                  <a:pt x="474693" y="326171"/>
                </a:lnTo>
                <a:lnTo>
                  <a:pt x="480128" y="294377"/>
                </a:lnTo>
                <a:lnTo>
                  <a:pt x="482888" y="288541"/>
                </a:lnTo>
                <a:close/>
              </a:path>
              <a:path w="710565" h="630554">
                <a:moveTo>
                  <a:pt x="171931" y="443967"/>
                </a:moveTo>
                <a:lnTo>
                  <a:pt x="197804" y="425996"/>
                </a:lnTo>
                <a:lnTo>
                  <a:pt x="229266" y="423396"/>
                </a:lnTo>
                <a:lnTo>
                  <a:pt x="260960" y="433055"/>
                </a:lnTo>
                <a:lnTo>
                  <a:pt x="287528" y="451863"/>
                </a:lnTo>
                <a:lnTo>
                  <a:pt x="316786" y="484753"/>
                </a:lnTo>
                <a:lnTo>
                  <a:pt x="336009" y="524752"/>
                </a:lnTo>
                <a:lnTo>
                  <a:pt x="341281" y="567341"/>
                </a:lnTo>
                <a:lnTo>
                  <a:pt x="328685" y="608002"/>
                </a:lnTo>
                <a:lnTo>
                  <a:pt x="304900" y="625935"/>
                </a:lnTo>
                <a:lnTo>
                  <a:pt x="275654" y="630231"/>
                </a:lnTo>
                <a:lnTo>
                  <a:pt x="245531" y="623290"/>
                </a:lnTo>
                <a:lnTo>
                  <a:pt x="219121" y="607510"/>
                </a:lnTo>
                <a:lnTo>
                  <a:pt x="186213" y="574346"/>
                </a:lnTo>
                <a:lnTo>
                  <a:pt x="164047" y="532143"/>
                </a:lnTo>
                <a:lnTo>
                  <a:pt x="157621" y="486738"/>
                </a:lnTo>
                <a:lnTo>
                  <a:pt x="171931" y="443967"/>
                </a:lnTo>
                <a:close/>
              </a:path>
              <a:path w="710565" h="630554">
                <a:moveTo>
                  <a:pt x="409970" y="79738"/>
                </a:moveTo>
                <a:lnTo>
                  <a:pt x="446694" y="56618"/>
                </a:lnTo>
                <a:lnTo>
                  <a:pt x="489683" y="48251"/>
                </a:lnTo>
                <a:lnTo>
                  <a:pt x="534191" y="53576"/>
                </a:lnTo>
                <a:lnTo>
                  <a:pt x="575473" y="71534"/>
                </a:lnTo>
                <a:lnTo>
                  <a:pt x="608784" y="101065"/>
                </a:lnTo>
                <a:lnTo>
                  <a:pt x="618373" y="118565"/>
                </a:lnTo>
                <a:lnTo>
                  <a:pt x="621547" y="137362"/>
                </a:lnTo>
                <a:lnTo>
                  <a:pt x="618774" y="155942"/>
                </a:lnTo>
                <a:lnTo>
                  <a:pt x="594481" y="188349"/>
                </a:lnTo>
                <a:lnTo>
                  <a:pt x="543364" y="206383"/>
                </a:lnTo>
                <a:lnTo>
                  <a:pt x="495749" y="205196"/>
                </a:lnTo>
                <a:lnTo>
                  <a:pt x="450439" y="189402"/>
                </a:lnTo>
                <a:lnTo>
                  <a:pt x="412980" y="159847"/>
                </a:lnTo>
                <a:lnTo>
                  <a:pt x="401161" y="140883"/>
                </a:lnTo>
                <a:lnTo>
                  <a:pt x="395996" y="119546"/>
                </a:lnTo>
                <a:lnTo>
                  <a:pt x="398570" y="98333"/>
                </a:lnTo>
                <a:lnTo>
                  <a:pt x="409970" y="79738"/>
                </a:lnTo>
                <a:close/>
              </a:path>
              <a:path w="710565" h="630554">
                <a:moveTo>
                  <a:pt x="183888" y="25306"/>
                </a:moveTo>
                <a:lnTo>
                  <a:pt x="207011" y="6031"/>
                </a:lnTo>
                <a:lnTo>
                  <a:pt x="236341" y="0"/>
                </a:lnTo>
                <a:lnTo>
                  <a:pt x="266065" y="6890"/>
                </a:lnTo>
                <a:lnTo>
                  <a:pt x="318464" y="59378"/>
                </a:lnTo>
                <a:lnTo>
                  <a:pt x="341885" y="95761"/>
                </a:lnTo>
                <a:lnTo>
                  <a:pt x="360989" y="134521"/>
                </a:lnTo>
                <a:lnTo>
                  <a:pt x="376129" y="174656"/>
                </a:lnTo>
                <a:lnTo>
                  <a:pt x="382629" y="211948"/>
                </a:lnTo>
                <a:lnTo>
                  <a:pt x="381324" y="250005"/>
                </a:lnTo>
                <a:lnTo>
                  <a:pt x="372202" y="286666"/>
                </a:lnTo>
                <a:lnTo>
                  <a:pt x="355251" y="319768"/>
                </a:lnTo>
                <a:lnTo>
                  <a:pt x="344114" y="333982"/>
                </a:lnTo>
                <a:lnTo>
                  <a:pt x="299459" y="365905"/>
                </a:lnTo>
                <a:lnTo>
                  <a:pt x="254479" y="380029"/>
                </a:lnTo>
                <a:lnTo>
                  <a:pt x="207470" y="386150"/>
                </a:lnTo>
                <a:lnTo>
                  <a:pt x="159556" y="386888"/>
                </a:lnTo>
                <a:lnTo>
                  <a:pt x="111862" y="384864"/>
                </a:lnTo>
                <a:lnTo>
                  <a:pt x="83583" y="380180"/>
                </a:lnTo>
                <a:lnTo>
                  <a:pt x="55146" y="372826"/>
                </a:lnTo>
                <a:lnTo>
                  <a:pt x="29162" y="360507"/>
                </a:lnTo>
                <a:lnTo>
                  <a:pt x="11121" y="343629"/>
                </a:lnTo>
                <a:lnTo>
                  <a:pt x="115099" y="191950"/>
                </a:lnTo>
                <a:lnTo>
                  <a:pt x="132779" y="166027"/>
                </a:lnTo>
                <a:lnTo>
                  <a:pt x="147671" y="131596"/>
                </a:lnTo>
                <a:lnTo>
                  <a:pt x="156987" y="94875"/>
                </a:lnTo>
                <a:lnTo>
                  <a:pt x="166977" y="58549"/>
                </a:lnTo>
                <a:lnTo>
                  <a:pt x="183888" y="25306"/>
                </a:lnTo>
                <a:close/>
              </a:path>
              <a:path w="710565" h="630554">
                <a:moveTo>
                  <a:pt x="18444" y="264800"/>
                </a:moveTo>
                <a:lnTo>
                  <a:pt x="39079" y="247035"/>
                </a:lnTo>
                <a:lnTo>
                  <a:pt x="65561" y="230089"/>
                </a:lnTo>
                <a:lnTo>
                  <a:pt x="91797" y="212516"/>
                </a:lnTo>
                <a:lnTo>
                  <a:pt x="115099" y="191950"/>
                </a:lnTo>
                <a:lnTo>
                  <a:pt x="11121" y="343629"/>
                </a:lnTo>
                <a:lnTo>
                  <a:pt x="8239" y="340933"/>
                </a:lnTo>
                <a:lnTo>
                  <a:pt x="0" y="314349"/>
                </a:lnTo>
                <a:lnTo>
                  <a:pt x="4409" y="288105"/>
                </a:lnTo>
                <a:lnTo>
                  <a:pt x="18444" y="264800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4685095" y="9332361"/>
            <a:ext cx="708025" cy="619125"/>
          </a:xfrm>
          <a:custGeom>
            <a:avLst/>
            <a:gdLst/>
            <a:ahLst/>
            <a:cxnLst/>
            <a:rect l="l" t="t" r="r" b="b"/>
            <a:pathLst>
              <a:path w="708025" h="619125">
                <a:moveTo>
                  <a:pt x="399798" y="408008"/>
                </a:moveTo>
                <a:lnTo>
                  <a:pt x="403934" y="401664"/>
                </a:lnTo>
                <a:lnTo>
                  <a:pt x="431632" y="377595"/>
                </a:lnTo>
                <a:lnTo>
                  <a:pt x="467360" y="368765"/>
                </a:lnTo>
                <a:lnTo>
                  <a:pt x="505586" y="372577"/>
                </a:lnTo>
                <a:lnTo>
                  <a:pt x="575208" y="409058"/>
                </a:lnTo>
                <a:lnTo>
                  <a:pt x="603518" y="439576"/>
                </a:lnTo>
                <a:lnTo>
                  <a:pt x="620735" y="475868"/>
                </a:lnTo>
                <a:lnTo>
                  <a:pt x="621883" y="515817"/>
                </a:lnTo>
                <a:lnTo>
                  <a:pt x="621465" y="517135"/>
                </a:lnTo>
                <a:lnTo>
                  <a:pt x="576526" y="557875"/>
                </a:lnTo>
                <a:lnTo>
                  <a:pt x="545619" y="562112"/>
                </a:lnTo>
                <a:lnTo>
                  <a:pt x="515010" y="557062"/>
                </a:lnTo>
                <a:lnTo>
                  <a:pt x="470166" y="538861"/>
                </a:lnTo>
                <a:lnTo>
                  <a:pt x="431663" y="508720"/>
                </a:lnTo>
                <a:lnTo>
                  <a:pt x="405265" y="469210"/>
                </a:lnTo>
                <a:lnTo>
                  <a:pt x="396735" y="422899"/>
                </a:lnTo>
                <a:lnTo>
                  <a:pt x="397543" y="415405"/>
                </a:lnTo>
                <a:lnTo>
                  <a:pt x="399798" y="408008"/>
                </a:lnTo>
                <a:close/>
              </a:path>
              <a:path w="708025" h="619125">
                <a:moveTo>
                  <a:pt x="467011" y="240602"/>
                </a:moveTo>
                <a:lnTo>
                  <a:pt x="469583" y="234602"/>
                </a:lnTo>
                <a:lnTo>
                  <a:pt x="473258" y="229281"/>
                </a:lnTo>
                <a:lnTo>
                  <a:pt x="513862" y="198890"/>
                </a:lnTo>
                <a:lnTo>
                  <a:pt x="563855" y="187916"/>
                </a:lnTo>
                <a:lnTo>
                  <a:pt x="616316" y="193866"/>
                </a:lnTo>
                <a:lnTo>
                  <a:pt x="664319" y="214241"/>
                </a:lnTo>
                <a:lnTo>
                  <a:pt x="684783" y="230935"/>
                </a:lnTo>
                <a:lnTo>
                  <a:pt x="700264" y="252826"/>
                </a:lnTo>
                <a:lnTo>
                  <a:pt x="707991" y="277417"/>
                </a:lnTo>
                <a:lnTo>
                  <a:pt x="705196" y="302210"/>
                </a:lnTo>
                <a:lnTo>
                  <a:pt x="665215" y="342326"/>
                </a:lnTo>
                <a:lnTo>
                  <a:pt x="624399" y="354579"/>
                </a:lnTo>
                <a:lnTo>
                  <a:pt x="580389" y="354410"/>
                </a:lnTo>
                <a:lnTo>
                  <a:pt x="538196" y="343975"/>
                </a:lnTo>
                <a:lnTo>
                  <a:pt x="483115" y="307052"/>
                </a:lnTo>
                <a:lnTo>
                  <a:pt x="465582" y="246899"/>
                </a:lnTo>
                <a:lnTo>
                  <a:pt x="467011" y="240602"/>
                </a:lnTo>
                <a:close/>
              </a:path>
              <a:path w="708025" h="619125">
                <a:moveTo>
                  <a:pt x="197233" y="459561"/>
                </a:moveTo>
                <a:lnTo>
                  <a:pt x="218588" y="436420"/>
                </a:lnTo>
                <a:lnTo>
                  <a:pt x="248726" y="427088"/>
                </a:lnTo>
                <a:lnTo>
                  <a:pt x="281746" y="429682"/>
                </a:lnTo>
                <a:lnTo>
                  <a:pt x="311745" y="442319"/>
                </a:lnTo>
                <a:lnTo>
                  <a:pt x="347419" y="468131"/>
                </a:lnTo>
                <a:lnTo>
                  <a:pt x="374841" y="503055"/>
                </a:lnTo>
                <a:lnTo>
                  <a:pt x="389210" y="543520"/>
                </a:lnTo>
                <a:lnTo>
                  <a:pt x="385725" y="585960"/>
                </a:lnTo>
                <a:lnTo>
                  <a:pt x="366400" y="608612"/>
                </a:lnTo>
                <a:lnTo>
                  <a:pt x="338791" y="619122"/>
                </a:lnTo>
                <a:lnTo>
                  <a:pt x="307894" y="618845"/>
                </a:lnTo>
                <a:lnTo>
                  <a:pt x="278704" y="609132"/>
                </a:lnTo>
                <a:lnTo>
                  <a:pt x="239408" y="583839"/>
                </a:lnTo>
                <a:lnTo>
                  <a:pt x="208637" y="547399"/>
                </a:lnTo>
                <a:lnTo>
                  <a:pt x="192532" y="504432"/>
                </a:lnTo>
                <a:lnTo>
                  <a:pt x="197233" y="459561"/>
                </a:lnTo>
                <a:close/>
              </a:path>
              <a:path w="708025" h="619125">
                <a:moveTo>
                  <a:pt x="350628" y="52372"/>
                </a:moveTo>
                <a:lnTo>
                  <a:pt x="381457" y="21860"/>
                </a:lnTo>
                <a:lnTo>
                  <a:pt x="421594" y="4406"/>
                </a:lnTo>
                <a:lnTo>
                  <a:pt x="466180" y="0"/>
                </a:lnTo>
                <a:lnTo>
                  <a:pt x="510354" y="8630"/>
                </a:lnTo>
                <a:lnTo>
                  <a:pt x="549256" y="30286"/>
                </a:lnTo>
                <a:lnTo>
                  <a:pt x="562404" y="45311"/>
                </a:lnTo>
                <a:lnTo>
                  <a:pt x="569572" y="62988"/>
                </a:lnTo>
                <a:lnTo>
                  <a:pt x="570890" y="81736"/>
                </a:lnTo>
                <a:lnTo>
                  <a:pt x="566491" y="99980"/>
                </a:lnTo>
                <a:lnTo>
                  <a:pt x="508226" y="147289"/>
                </a:lnTo>
                <a:lnTo>
                  <a:pt x="461506" y="156408"/>
                </a:lnTo>
                <a:lnTo>
                  <a:pt x="413870" y="150761"/>
                </a:lnTo>
                <a:lnTo>
                  <a:pt x="370915" y="129977"/>
                </a:lnTo>
                <a:lnTo>
                  <a:pt x="355274" y="114003"/>
                </a:lnTo>
                <a:lnTo>
                  <a:pt x="345613" y="94275"/>
                </a:lnTo>
                <a:lnTo>
                  <a:pt x="343531" y="72997"/>
                </a:lnTo>
                <a:lnTo>
                  <a:pt x="350628" y="52372"/>
                </a:lnTo>
                <a:close/>
              </a:path>
              <a:path w="708025" h="619125">
                <a:moveTo>
                  <a:pt x="118221" y="48008"/>
                </a:moveTo>
                <a:lnTo>
                  <a:pt x="136610" y="24187"/>
                </a:lnTo>
                <a:lnTo>
                  <a:pt x="163925" y="11964"/>
                </a:lnTo>
                <a:lnTo>
                  <a:pt x="194423" y="12277"/>
                </a:lnTo>
                <a:lnTo>
                  <a:pt x="256925" y="52240"/>
                </a:lnTo>
                <a:lnTo>
                  <a:pt x="287660" y="82724"/>
                </a:lnTo>
                <a:lnTo>
                  <a:pt x="314697" y="116464"/>
                </a:lnTo>
                <a:lnTo>
                  <a:pt x="338164" y="152400"/>
                </a:lnTo>
                <a:lnTo>
                  <a:pt x="359554" y="224884"/>
                </a:lnTo>
                <a:lnTo>
                  <a:pt x="358593" y="262666"/>
                </a:lnTo>
                <a:lnTo>
                  <a:pt x="349221" y="298661"/>
                </a:lnTo>
                <a:lnTo>
                  <a:pt x="341432" y="314952"/>
                </a:lnTo>
                <a:lnTo>
                  <a:pt x="304771" y="355777"/>
                </a:lnTo>
                <a:lnTo>
                  <a:pt x="263936" y="379284"/>
                </a:lnTo>
                <a:lnTo>
                  <a:pt x="219388" y="395412"/>
                </a:lnTo>
                <a:lnTo>
                  <a:pt x="172792" y="406476"/>
                </a:lnTo>
                <a:lnTo>
                  <a:pt x="125812" y="414795"/>
                </a:lnTo>
                <a:lnTo>
                  <a:pt x="97202" y="416325"/>
                </a:lnTo>
                <a:lnTo>
                  <a:pt x="67860" y="415280"/>
                </a:lnTo>
                <a:lnTo>
                  <a:pt x="39836" y="408856"/>
                </a:lnTo>
                <a:lnTo>
                  <a:pt x="18575" y="396263"/>
                </a:lnTo>
                <a:lnTo>
                  <a:pt x="87188" y="225647"/>
                </a:lnTo>
                <a:lnTo>
                  <a:pt x="98825" y="196507"/>
                </a:lnTo>
                <a:lnTo>
                  <a:pt x="105900" y="159659"/>
                </a:lnTo>
                <a:lnTo>
                  <a:pt x="107039" y="121775"/>
                </a:lnTo>
                <a:lnTo>
                  <a:pt x="108919" y="84133"/>
                </a:lnTo>
                <a:lnTo>
                  <a:pt x="118221" y="48008"/>
                </a:lnTo>
                <a:close/>
              </a:path>
              <a:path w="708025" h="619125">
                <a:moveTo>
                  <a:pt x="8647" y="317678"/>
                </a:moveTo>
                <a:lnTo>
                  <a:pt x="24936" y="295869"/>
                </a:lnTo>
                <a:lnTo>
                  <a:pt x="47108" y="273597"/>
                </a:lnTo>
                <a:lnTo>
                  <a:pt x="68904" y="250767"/>
                </a:lnTo>
                <a:lnTo>
                  <a:pt x="87188" y="225647"/>
                </a:lnTo>
                <a:lnTo>
                  <a:pt x="18575" y="396263"/>
                </a:lnTo>
                <a:lnTo>
                  <a:pt x="15179" y="394251"/>
                </a:lnTo>
                <a:lnTo>
                  <a:pt x="1381" y="370062"/>
                </a:lnTo>
                <a:lnTo>
                  <a:pt x="0" y="343473"/>
                </a:lnTo>
                <a:lnTo>
                  <a:pt x="8647" y="317678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579465" cy="10286998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728154" y="425030"/>
            <a:ext cx="4545965" cy="3235960"/>
          </a:xfrm>
          <a:custGeom>
            <a:avLst/>
            <a:gdLst/>
            <a:ahLst/>
            <a:cxnLst/>
            <a:rect l="l" t="t" r="r" b="b"/>
            <a:pathLst>
              <a:path w="4545965" h="3235960">
                <a:moveTo>
                  <a:pt x="351193" y="2991574"/>
                </a:moveTo>
                <a:lnTo>
                  <a:pt x="342442" y="2938132"/>
                </a:lnTo>
                <a:lnTo>
                  <a:pt x="299808" y="2877070"/>
                </a:lnTo>
                <a:lnTo>
                  <a:pt x="234823" y="2838589"/>
                </a:lnTo>
                <a:lnTo>
                  <a:pt x="193179" y="2828277"/>
                </a:lnTo>
                <a:lnTo>
                  <a:pt x="150431" y="2822003"/>
                </a:lnTo>
                <a:lnTo>
                  <a:pt x="107175" y="2820632"/>
                </a:lnTo>
                <a:lnTo>
                  <a:pt x="64071" y="2825038"/>
                </a:lnTo>
                <a:lnTo>
                  <a:pt x="34226" y="2833979"/>
                </a:lnTo>
                <a:lnTo>
                  <a:pt x="11684" y="2854541"/>
                </a:lnTo>
                <a:lnTo>
                  <a:pt x="0" y="2882112"/>
                </a:lnTo>
                <a:lnTo>
                  <a:pt x="2743" y="2912097"/>
                </a:lnTo>
                <a:lnTo>
                  <a:pt x="20523" y="2944888"/>
                </a:lnTo>
                <a:lnTo>
                  <a:pt x="44754" y="2973730"/>
                </a:lnTo>
                <a:lnTo>
                  <a:pt x="69697" y="3002242"/>
                </a:lnTo>
                <a:lnTo>
                  <a:pt x="89598" y="3034042"/>
                </a:lnTo>
                <a:lnTo>
                  <a:pt x="100901" y="3063316"/>
                </a:lnTo>
                <a:lnTo>
                  <a:pt x="104609" y="3094164"/>
                </a:lnTo>
                <a:lnTo>
                  <a:pt x="104190" y="3125749"/>
                </a:lnTo>
                <a:lnTo>
                  <a:pt x="103111" y="3157169"/>
                </a:lnTo>
                <a:lnTo>
                  <a:pt x="106019" y="3184245"/>
                </a:lnTo>
                <a:lnTo>
                  <a:pt x="117246" y="3209023"/>
                </a:lnTo>
                <a:lnTo>
                  <a:pt x="136347" y="3227552"/>
                </a:lnTo>
                <a:lnTo>
                  <a:pt x="162915" y="3235858"/>
                </a:lnTo>
                <a:lnTo>
                  <a:pt x="166763" y="3235007"/>
                </a:lnTo>
                <a:lnTo>
                  <a:pt x="190906" y="3229737"/>
                </a:lnTo>
                <a:lnTo>
                  <a:pt x="237985" y="3196094"/>
                </a:lnTo>
                <a:lnTo>
                  <a:pt x="286626" y="3137357"/>
                </a:lnTo>
                <a:lnTo>
                  <a:pt x="313220" y="3097492"/>
                </a:lnTo>
                <a:lnTo>
                  <a:pt x="334860" y="3055315"/>
                </a:lnTo>
                <a:lnTo>
                  <a:pt x="348767" y="3010255"/>
                </a:lnTo>
                <a:lnTo>
                  <a:pt x="351193" y="2991574"/>
                </a:lnTo>
                <a:close/>
              </a:path>
              <a:path w="4545965" h="3235960">
                <a:moveTo>
                  <a:pt x="370027" y="2666581"/>
                </a:moveTo>
                <a:lnTo>
                  <a:pt x="357136" y="2628188"/>
                </a:lnTo>
                <a:lnTo>
                  <a:pt x="306285" y="2605265"/>
                </a:lnTo>
                <a:lnTo>
                  <a:pt x="263067" y="2615933"/>
                </a:lnTo>
                <a:lnTo>
                  <a:pt x="224840" y="2639733"/>
                </a:lnTo>
                <a:lnTo>
                  <a:pt x="195199" y="2673350"/>
                </a:lnTo>
                <a:lnTo>
                  <a:pt x="177685" y="2713494"/>
                </a:lnTo>
                <a:lnTo>
                  <a:pt x="175882" y="2756852"/>
                </a:lnTo>
                <a:lnTo>
                  <a:pt x="184721" y="2776791"/>
                </a:lnTo>
                <a:lnTo>
                  <a:pt x="200723" y="2790952"/>
                </a:lnTo>
                <a:lnTo>
                  <a:pt x="221221" y="2798813"/>
                </a:lnTo>
                <a:lnTo>
                  <a:pt x="243547" y="2799842"/>
                </a:lnTo>
                <a:lnTo>
                  <a:pt x="289140" y="2785770"/>
                </a:lnTo>
                <a:lnTo>
                  <a:pt x="327863" y="2757436"/>
                </a:lnTo>
                <a:lnTo>
                  <a:pt x="355866" y="2718905"/>
                </a:lnTo>
                <a:lnTo>
                  <a:pt x="369303" y="2674277"/>
                </a:lnTo>
                <a:lnTo>
                  <a:pt x="370027" y="2666581"/>
                </a:lnTo>
                <a:close/>
              </a:path>
              <a:path w="4545965" h="3235960">
                <a:moveTo>
                  <a:pt x="565937" y="3153372"/>
                </a:moveTo>
                <a:lnTo>
                  <a:pt x="564680" y="3123603"/>
                </a:lnTo>
                <a:lnTo>
                  <a:pt x="538353" y="3090164"/>
                </a:lnTo>
                <a:lnTo>
                  <a:pt x="500291" y="3070326"/>
                </a:lnTo>
                <a:lnTo>
                  <a:pt x="456450" y="3063456"/>
                </a:lnTo>
                <a:lnTo>
                  <a:pt x="412762" y="3068866"/>
                </a:lnTo>
                <a:lnTo>
                  <a:pt x="382193" y="3080067"/>
                </a:lnTo>
                <a:lnTo>
                  <a:pt x="356260" y="3100679"/>
                </a:lnTo>
                <a:lnTo>
                  <a:pt x="340537" y="3128060"/>
                </a:lnTo>
                <a:lnTo>
                  <a:pt x="340652" y="3159556"/>
                </a:lnTo>
                <a:lnTo>
                  <a:pt x="367741" y="3195624"/>
                </a:lnTo>
                <a:lnTo>
                  <a:pt x="408774" y="3216097"/>
                </a:lnTo>
                <a:lnTo>
                  <a:pt x="456095" y="3221799"/>
                </a:lnTo>
                <a:lnTo>
                  <a:pt x="502081" y="3213531"/>
                </a:lnTo>
                <a:lnTo>
                  <a:pt x="530059" y="3200743"/>
                </a:lnTo>
                <a:lnTo>
                  <a:pt x="552881" y="3179889"/>
                </a:lnTo>
                <a:lnTo>
                  <a:pt x="565937" y="3153372"/>
                </a:lnTo>
                <a:close/>
              </a:path>
              <a:path w="4545965" h="3235960">
                <a:moveTo>
                  <a:pt x="609142" y="2712809"/>
                </a:moveTo>
                <a:lnTo>
                  <a:pt x="608622" y="2707487"/>
                </a:lnTo>
                <a:lnTo>
                  <a:pt x="607656" y="2703677"/>
                </a:lnTo>
                <a:lnTo>
                  <a:pt x="607377" y="2702572"/>
                </a:lnTo>
                <a:lnTo>
                  <a:pt x="605497" y="2698051"/>
                </a:lnTo>
                <a:lnTo>
                  <a:pt x="590677" y="2677998"/>
                </a:lnTo>
                <a:lnTo>
                  <a:pt x="568286" y="2665260"/>
                </a:lnTo>
                <a:lnTo>
                  <a:pt x="542048" y="2659786"/>
                </a:lnTo>
                <a:lnTo>
                  <a:pt x="515708" y="2661513"/>
                </a:lnTo>
                <a:lnTo>
                  <a:pt x="466699" y="2679319"/>
                </a:lnTo>
                <a:lnTo>
                  <a:pt x="424230" y="2710726"/>
                </a:lnTo>
                <a:lnTo>
                  <a:pt x="395097" y="2752852"/>
                </a:lnTo>
                <a:lnTo>
                  <a:pt x="386054" y="2802775"/>
                </a:lnTo>
                <a:lnTo>
                  <a:pt x="386981" y="2809176"/>
                </a:lnTo>
                <a:lnTo>
                  <a:pt x="389178" y="2815323"/>
                </a:lnTo>
                <a:lnTo>
                  <a:pt x="392417" y="2820911"/>
                </a:lnTo>
                <a:lnTo>
                  <a:pt x="415505" y="2843428"/>
                </a:lnTo>
                <a:lnTo>
                  <a:pt x="446189" y="2853004"/>
                </a:lnTo>
                <a:lnTo>
                  <a:pt x="479793" y="2851924"/>
                </a:lnTo>
                <a:lnTo>
                  <a:pt x="549630" y="2821368"/>
                </a:lnTo>
                <a:lnTo>
                  <a:pt x="581977" y="2791485"/>
                </a:lnTo>
                <a:lnTo>
                  <a:pt x="603516" y="2754680"/>
                </a:lnTo>
                <a:lnTo>
                  <a:pt x="609142" y="2712809"/>
                </a:lnTo>
                <a:close/>
              </a:path>
              <a:path w="4545965" h="3235960">
                <a:moveTo>
                  <a:pt x="695172" y="2944647"/>
                </a:moveTo>
                <a:lnTo>
                  <a:pt x="661835" y="2882785"/>
                </a:lnTo>
                <a:lnTo>
                  <a:pt x="624522" y="2867952"/>
                </a:lnTo>
                <a:lnTo>
                  <a:pt x="583031" y="2864904"/>
                </a:lnTo>
                <a:lnTo>
                  <a:pt x="542429" y="2871813"/>
                </a:lnTo>
                <a:lnTo>
                  <a:pt x="507225" y="2885656"/>
                </a:lnTo>
                <a:lnTo>
                  <a:pt x="476643" y="2908922"/>
                </a:lnTo>
                <a:lnTo>
                  <a:pt x="456501" y="2939745"/>
                </a:lnTo>
                <a:lnTo>
                  <a:pt x="452589" y="2976257"/>
                </a:lnTo>
                <a:lnTo>
                  <a:pt x="453885" y="2983725"/>
                </a:lnTo>
                <a:lnTo>
                  <a:pt x="457263" y="2990672"/>
                </a:lnTo>
                <a:lnTo>
                  <a:pt x="461772" y="2996704"/>
                </a:lnTo>
                <a:lnTo>
                  <a:pt x="499529" y="3024809"/>
                </a:lnTo>
                <a:lnTo>
                  <a:pt x="545744" y="3035731"/>
                </a:lnTo>
                <a:lnTo>
                  <a:pt x="594448" y="3031553"/>
                </a:lnTo>
                <a:lnTo>
                  <a:pt x="639673" y="3014307"/>
                </a:lnTo>
                <a:lnTo>
                  <a:pt x="665518" y="2997136"/>
                </a:lnTo>
                <a:lnTo>
                  <a:pt x="685266" y="2972968"/>
                </a:lnTo>
                <a:lnTo>
                  <a:pt x="695172" y="2944647"/>
                </a:lnTo>
                <a:close/>
              </a:path>
              <a:path w="4545965" h="3235960">
                <a:moveTo>
                  <a:pt x="1427619" y="1507756"/>
                </a:moveTo>
                <a:lnTo>
                  <a:pt x="1402969" y="1466977"/>
                </a:lnTo>
                <a:lnTo>
                  <a:pt x="1367320" y="1455648"/>
                </a:lnTo>
                <a:lnTo>
                  <a:pt x="1347685" y="1459255"/>
                </a:lnTo>
                <a:lnTo>
                  <a:pt x="1309179" y="1481607"/>
                </a:lnTo>
                <a:lnTo>
                  <a:pt x="1279169" y="1515148"/>
                </a:lnTo>
                <a:lnTo>
                  <a:pt x="1260170" y="1555711"/>
                </a:lnTo>
                <a:lnTo>
                  <a:pt x="1254645" y="1599120"/>
                </a:lnTo>
                <a:lnTo>
                  <a:pt x="1265110" y="1641221"/>
                </a:lnTo>
                <a:lnTo>
                  <a:pt x="1279220" y="1657858"/>
                </a:lnTo>
                <a:lnTo>
                  <a:pt x="1298575" y="1666951"/>
                </a:lnTo>
                <a:lnTo>
                  <a:pt x="1320469" y="1668729"/>
                </a:lnTo>
                <a:lnTo>
                  <a:pt x="1342199" y="1663458"/>
                </a:lnTo>
                <a:lnTo>
                  <a:pt x="1382026" y="1637182"/>
                </a:lnTo>
                <a:lnTo>
                  <a:pt x="1411236" y="1599133"/>
                </a:lnTo>
                <a:lnTo>
                  <a:pt x="1427276" y="1554327"/>
                </a:lnTo>
                <a:lnTo>
                  <a:pt x="1427619" y="1507756"/>
                </a:lnTo>
                <a:close/>
              </a:path>
              <a:path w="4545965" h="3235960">
                <a:moveTo>
                  <a:pt x="1502473" y="1835746"/>
                </a:moveTo>
                <a:lnTo>
                  <a:pt x="1486128" y="1783372"/>
                </a:lnTo>
                <a:lnTo>
                  <a:pt x="1449959" y="1741893"/>
                </a:lnTo>
                <a:lnTo>
                  <a:pt x="1382204" y="1708581"/>
                </a:lnTo>
                <a:lnTo>
                  <a:pt x="1344726" y="1703070"/>
                </a:lnTo>
                <a:lnTo>
                  <a:pt x="1301838" y="1704860"/>
                </a:lnTo>
                <a:lnTo>
                  <a:pt x="1259014" y="1710842"/>
                </a:lnTo>
                <a:lnTo>
                  <a:pt x="1217091" y="1721662"/>
                </a:lnTo>
                <a:lnTo>
                  <a:pt x="1176921" y="1737969"/>
                </a:lnTo>
                <a:lnTo>
                  <a:pt x="1134922" y="1780971"/>
                </a:lnTo>
                <a:lnTo>
                  <a:pt x="1131468" y="1810689"/>
                </a:lnTo>
                <a:lnTo>
                  <a:pt x="1142542" y="1838667"/>
                </a:lnTo>
                <a:lnTo>
                  <a:pt x="1168831" y="1865134"/>
                </a:lnTo>
                <a:lnTo>
                  <a:pt x="1200238" y="1886000"/>
                </a:lnTo>
                <a:lnTo>
                  <a:pt x="1232217" y="1906346"/>
                </a:lnTo>
                <a:lnTo>
                  <a:pt x="1260271" y="1931263"/>
                </a:lnTo>
                <a:lnTo>
                  <a:pt x="1279372" y="1956155"/>
                </a:lnTo>
                <a:lnTo>
                  <a:pt x="1291615" y="1984717"/>
                </a:lnTo>
                <a:lnTo>
                  <a:pt x="1300099" y="2015109"/>
                </a:lnTo>
                <a:lnTo>
                  <a:pt x="1307909" y="2045550"/>
                </a:lnTo>
                <a:lnTo>
                  <a:pt x="1318323" y="2070696"/>
                </a:lnTo>
                <a:lnTo>
                  <a:pt x="1336078" y="2091309"/>
                </a:lnTo>
                <a:lnTo>
                  <a:pt x="1359649" y="2103716"/>
                </a:lnTo>
                <a:lnTo>
                  <a:pt x="1387487" y="2104237"/>
                </a:lnTo>
                <a:lnTo>
                  <a:pt x="1390954" y="2102345"/>
                </a:lnTo>
                <a:lnTo>
                  <a:pt x="1412659" y="2090521"/>
                </a:lnTo>
                <a:lnTo>
                  <a:pt x="1448396" y="2045042"/>
                </a:lnTo>
                <a:lnTo>
                  <a:pt x="1478584" y="1975065"/>
                </a:lnTo>
                <a:lnTo>
                  <a:pt x="1492897" y="1929371"/>
                </a:lnTo>
                <a:lnTo>
                  <a:pt x="1501813" y="1882851"/>
                </a:lnTo>
                <a:lnTo>
                  <a:pt x="1502473" y="1835746"/>
                </a:lnTo>
                <a:close/>
              </a:path>
              <a:path w="4545965" h="3235960">
                <a:moveTo>
                  <a:pt x="1675193" y="1519161"/>
                </a:moveTo>
                <a:lnTo>
                  <a:pt x="1668805" y="1477429"/>
                </a:lnTo>
                <a:lnTo>
                  <a:pt x="1666811" y="1472463"/>
                </a:lnTo>
                <a:lnTo>
                  <a:pt x="1664804" y="1469085"/>
                </a:lnTo>
                <a:lnTo>
                  <a:pt x="1664233" y="1468107"/>
                </a:lnTo>
                <a:lnTo>
                  <a:pt x="1661160" y="1464297"/>
                </a:lnTo>
                <a:lnTo>
                  <a:pt x="1641271" y="1449222"/>
                </a:lnTo>
                <a:lnTo>
                  <a:pt x="1616189" y="1443291"/>
                </a:lnTo>
                <a:lnTo>
                  <a:pt x="1589455" y="1445399"/>
                </a:lnTo>
                <a:lnTo>
                  <a:pt x="1564640" y="1454442"/>
                </a:lnTo>
                <a:lnTo>
                  <a:pt x="1522577" y="1485277"/>
                </a:lnTo>
                <a:lnTo>
                  <a:pt x="1490649" y="1527302"/>
                </a:lnTo>
                <a:lnTo>
                  <a:pt x="1474520" y="1575879"/>
                </a:lnTo>
                <a:lnTo>
                  <a:pt x="1479880" y="1626298"/>
                </a:lnTo>
                <a:lnTo>
                  <a:pt x="1519618" y="1657019"/>
                </a:lnTo>
                <a:lnTo>
                  <a:pt x="1551774" y="1657591"/>
                </a:lnTo>
                <a:lnTo>
                  <a:pt x="1583740" y="1647126"/>
                </a:lnTo>
                <a:lnTo>
                  <a:pt x="1611680" y="1629143"/>
                </a:lnTo>
                <a:lnTo>
                  <a:pt x="1642224" y="1598218"/>
                </a:lnTo>
                <a:lnTo>
                  <a:pt x="1664868" y="1560499"/>
                </a:lnTo>
                <a:lnTo>
                  <a:pt x="1675193" y="1519161"/>
                </a:lnTo>
                <a:close/>
              </a:path>
              <a:path w="4545965" h="3235960">
                <a:moveTo>
                  <a:pt x="1751330" y="1912048"/>
                </a:moveTo>
                <a:lnTo>
                  <a:pt x="1741741" y="1883867"/>
                </a:lnTo>
                <a:lnTo>
                  <a:pt x="1707032" y="1859178"/>
                </a:lnTo>
                <a:lnTo>
                  <a:pt x="1664906" y="1850834"/>
                </a:lnTo>
                <a:lnTo>
                  <a:pt x="1620862" y="1856536"/>
                </a:lnTo>
                <a:lnTo>
                  <a:pt x="1580438" y="1873999"/>
                </a:lnTo>
                <a:lnTo>
                  <a:pt x="1554238" y="1893316"/>
                </a:lnTo>
                <a:lnTo>
                  <a:pt x="1535125" y="1920354"/>
                </a:lnTo>
                <a:lnTo>
                  <a:pt x="1527733" y="1951024"/>
                </a:lnTo>
                <a:lnTo>
                  <a:pt x="1536712" y="1981200"/>
                </a:lnTo>
                <a:lnTo>
                  <a:pt x="1572882" y="2008187"/>
                </a:lnTo>
                <a:lnTo>
                  <a:pt x="1618043" y="2016315"/>
                </a:lnTo>
                <a:lnTo>
                  <a:pt x="1665109" y="2008505"/>
                </a:lnTo>
                <a:lnTo>
                  <a:pt x="1706930" y="1987664"/>
                </a:lnTo>
                <a:lnTo>
                  <a:pt x="1730209" y="1967560"/>
                </a:lnTo>
                <a:lnTo>
                  <a:pt x="1746250" y="1941144"/>
                </a:lnTo>
                <a:lnTo>
                  <a:pt x="1751330" y="1912048"/>
                </a:lnTo>
                <a:close/>
              </a:path>
              <a:path w="4545965" h="3235960">
                <a:moveTo>
                  <a:pt x="1816696" y="1675625"/>
                </a:moveTo>
                <a:lnTo>
                  <a:pt x="1767255" y="1625650"/>
                </a:lnTo>
                <a:lnTo>
                  <a:pt x="1727250" y="1621891"/>
                </a:lnTo>
                <a:lnTo>
                  <a:pt x="1686547" y="1630616"/>
                </a:lnTo>
                <a:lnTo>
                  <a:pt x="1649488" y="1648625"/>
                </a:lnTo>
                <a:lnTo>
                  <a:pt x="1619592" y="1671789"/>
                </a:lnTo>
                <a:lnTo>
                  <a:pt x="1596771" y="1702676"/>
                </a:lnTo>
                <a:lnTo>
                  <a:pt x="1586090" y="1737893"/>
                </a:lnTo>
                <a:lnTo>
                  <a:pt x="1592618" y="1773999"/>
                </a:lnTo>
                <a:lnTo>
                  <a:pt x="1595958" y="1780794"/>
                </a:lnTo>
                <a:lnTo>
                  <a:pt x="1601165" y="1786509"/>
                </a:lnTo>
                <a:lnTo>
                  <a:pt x="1607197" y="1791042"/>
                </a:lnTo>
                <a:lnTo>
                  <a:pt x="1651368" y="1807387"/>
                </a:lnTo>
                <a:lnTo>
                  <a:pt x="1698828" y="1804911"/>
                </a:lnTo>
                <a:lnTo>
                  <a:pt x="1744421" y="1787232"/>
                </a:lnTo>
                <a:lnTo>
                  <a:pt x="1782991" y="1758010"/>
                </a:lnTo>
                <a:lnTo>
                  <a:pt x="1815147" y="1705571"/>
                </a:lnTo>
                <a:lnTo>
                  <a:pt x="1816696" y="1675625"/>
                </a:lnTo>
                <a:close/>
              </a:path>
              <a:path w="4545965" h="3235960">
                <a:moveTo>
                  <a:pt x="3157220" y="1633601"/>
                </a:moveTo>
                <a:lnTo>
                  <a:pt x="3148444" y="1580159"/>
                </a:lnTo>
                <a:lnTo>
                  <a:pt x="3105785" y="1519110"/>
                </a:lnTo>
                <a:lnTo>
                  <a:pt x="3040786" y="1480642"/>
                </a:lnTo>
                <a:lnTo>
                  <a:pt x="2999155" y="1470342"/>
                </a:lnTo>
                <a:lnTo>
                  <a:pt x="2956395" y="1464081"/>
                </a:lnTo>
                <a:lnTo>
                  <a:pt x="2913151" y="1462735"/>
                </a:lnTo>
                <a:lnTo>
                  <a:pt x="2870035" y="1467142"/>
                </a:lnTo>
                <a:lnTo>
                  <a:pt x="2840190" y="1476108"/>
                </a:lnTo>
                <a:lnTo>
                  <a:pt x="2817660" y="1496682"/>
                </a:lnTo>
                <a:lnTo>
                  <a:pt x="2805988" y="1524254"/>
                </a:lnTo>
                <a:lnTo>
                  <a:pt x="2808744" y="1554226"/>
                </a:lnTo>
                <a:lnTo>
                  <a:pt x="2826524" y="1587017"/>
                </a:lnTo>
                <a:lnTo>
                  <a:pt x="2850769" y="1615846"/>
                </a:lnTo>
                <a:lnTo>
                  <a:pt x="2875724" y="1644357"/>
                </a:lnTo>
                <a:lnTo>
                  <a:pt x="2895625" y="1676146"/>
                </a:lnTo>
                <a:lnTo>
                  <a:pt x="2906953" y="1705419"/>
                </a:lnTo>
                <a:lnTo>
                  <a:pt x="2910662" y="1736267"/>
                </a:lnTo>
                <a:lnTo>
                  <a:pt x="2910255" y="1767852"/>
                </a:lnTo>
                <a:lnTo>
                  <a:pt x="2909189" y="1799272"/>
                </a:lnTo>
                <a:lnTo>
                  <a:pt x="2912110" y="1826336"/>
                </a:lnTo>
                <a:lnTo>
                  <a:pt x="2923336" y="1851113"/>
                </a:lnTo>
                <a:lnTo>
                  <a:pt x="2942450" y="1869643"/>
                </a:lnTo>
                <a:lnTo>
                  <a:pt x="2969018" y="1877936"/>
                </a:lnTo>
                <a:lnTo>
                  <a:pt x="2972866" y="1877098"/>
                </a:lnTo>
                <a:lnTo>
                  <a:pt x="3021888" y="1857400"/>
                </a:lnTo>
                <a:lnTo>
                  <a:pt x="3063976" y="1817522"/>
                </a:lnTo>
                <a:lnTo>
                  <a:pt x="3092704" y="1779397"/>
                </a:lnTo>
                <a:lnTo>
                  <a:pt x="3119272" y="1739519"/>
                </a:lnTo>
                <a:lnTo>
                  <a:pt x="3140900" y="1697329"/>
                </a:lnTo>
                <a:lnTo>
                  <a:pt x="3154794" y="1652282"/>
                </a:lnTo>
                <a:lnTo>
                  <a:pt x="3157220" y="1633601"/>
                </a:lnTo>
                <a:close/>
              </a:path>
              <a:path w="4545965" h="3235960">
                <a:moveTo>
                  <a:pt x="3175939" y="1308595"/>
                </a:moveTo>
                <a:lnTo>
                  <a:pt x="3163036" y="1270203"/>
                </a:lnTo>
                <a:lnTo>
                  <a:pt x="3112173" y="1247305"/>
                </a:lnTo>
                <a:lnTo>
                  <a:pt x="3068955" y="1257985"/>
                </a:lnTo>
                <a:lnTo>
                  <a:pt x="3030753" y="1281785"/>
                </a:lnTo>
                <a:lnTo>
                  <a:pt x="3001111" y="1315415"/>
                </a:lnTo>
                <a:lnTo>
                  <a:pt x="2983623" y="1355572"/>
                </a:lnTo>
                <a:lnTo>
                  <a:pt x="2981820" y="1398930"/>
                </a:lnTo>
                <a:lnTo>
                  <a:pt x="2990672" y="1418869"/>
                </a:lnTo>
                <a:lnTo>
                  <a:pt x="3006674" y="1433017"/>
                </a:lnTo>
                <a:lnTo>
                  <a:pt x="3027184" y="1440865"/>
                </a:lnTo>
                <a:lnTo>
                  <a:pt x="3049498" y="1441894"/>
                </a:lnTo>
                <a:lnTo>
                  <a:pt x="3095091" y="1427810"/>
                </a:lnTo>
                <a:lnTo>
                  <a:pt x="3133801" y="1399463"/>
                </a:lnTo>
                <a:lnTo>
                  <a:pt x="3161792" y="1360919"/>
                </a:lnTo>
                <a:lnTo>
                  <a:pt x="3175216" y="1316291"/>
                </a:lnTo>
                <a:lnTo>
                  <a:pt x="3175939" y="1308595"/>
                </a:lnTo>
                <a:close/>
              </a:path>
              <a:path w="4545965" h="3235960">
                <a:moveTo>
                  <a:pt x="3372015" y="1795310"/>
                </a:moveTo>
                <a:lnTo>
                  <a:pt x="3370745" y="1765554"/>
                </a:lnTo>
                <a:lnTo>
                  <a:pt x="3344405" y="1732114"/>
                </a:lnTo>
                <a:lnTo>
                  <a:pt x="3306343" y="1712290"/>
                </a:lnTo>
                <a:lnTo>
                  <a:pt x="3262490" y="1705432"/>
                </a:lnTo>
                <a:lnTo>
                  <a:pt x="3218802" y="1710867"/>
                </a:lnTo>
                <a:lnTo>
                  <a:pt x="3188246" y="1722081"/>
                </a:lnTo>
                <a:lnTo>
                  <a:pt x="3162312" y="1742694"/>
                </a:lnTo>
                <a:lnTo>
                  <a:pt x="3146602" y="1770075"/>
                </a:lnTo>
                <a:lnTo>
                  <a:pt x="3146729" y="1801583"/>
                </a:lnTo>
                <a:lnTo>
                  <a:pt x="3173831" y="1837626"/>
                </a:lnTo>
                <a:lnTo>
                  <a:pt x="3214865" y="1858098"/>
                </a:lnTo>
                <a:lnTo>
                  <a:pt x="3262198" y="1863788"/>
                </a:lnTo>
                <a:lnTo>
                  <a:pt x="3308172" y="1855495"/>
                </a:lnTo>
                <a:lnTo>
                  <a:pt x="3336150" y="1842706"/>
                </a:lnTo>
                <a:lnTo>
                  <a:pt x="3358959" y="1821840"/>
                </a:lnTo>
                <a:lnTo>
                  <a:pt x="3372015" y="1795310"/>
                </a:lnTo>
                <a:close/>
              </a:path>
              <a:path w="4545965" h="3235960">
                <a:moveTo>
                  <a:pt x="3415068" y="1354747"/>
                </a:moveTo>
                <a:lnTo>
                  <a:pt x="3414547" y="1349413"/>
                </a:lnTo>
                <a:lnTo>
                  <a:pt x="3413582" y="1345615"/>
                </a:lnTo>
                <a:lnTo>
                  <a:pt x="3413302" y="1344510"/>
                </a:lnTo>
                <a:lnTo>
                  <a:pt x="3411423" y="1339989"/>
                </a:lnTo>
                <a:lnTo>
                  <a:pt x="3396589" y="1319936"/>
                </a:lnTo>
                <a:lnTo>
                  <a:pt x="3374199" y="1307211"/>
                </a:lnTo>
                <a:lnTo>
                  <a:pt x="3347961" y="1301737"/>
                </a:lnTo>
                <a:lnTo>
                  <a:pt x="3321621" y="1303477"/>
                </a:lnTo>
                <a:lnTo>
                  <a:pt x="3272612" y="1321308"/>
                </a:lnTo>
                <a:lnTo>
                  <a:pt x="3230168" y="1352727"/>
                </a:lnTo>
                <a:lnTo>
                  <a:pt x="3201035" y="1394853"/>
                </a:lnTo>
                <a:lnTo>
                  <a:pt x="3192005" y="1444790"/>
                </a:lnTo>
                <a:lnTo>
                  <a:pt x="3192945" y="1451190"/>
                </a:lnTo>
                <a:lnTo>
                  <a:pt x="3195142" y="1457337"/>
                </a:lnTo>
                <a:lnTo>
                  <a:pt x="3198380" y="1462913"/>
                </a:lnTo>
                <a:lnTo>
                  <a:pt x="3221482" y="1485430"/>
                </a:lnTo>
                <a:lnTo>
                  <a:pt x="3252165" y="1494993"/>
                </a:lnTo>
                <a:lnTo>
                  <a:pt x="3285769" y="1493901"/>
                </a:lnTo>
                <a:lnTo>
                  <a:pt x="3355606" y="1463319"/>
                </a:lnTo>
                <a:lnTo>
                  <a:pt x="3387928" y="1433423"/>
                </a:lnTo>
                <a:lnTo>
                  <a:pt x="3409467" y="1396619"/>
                </a:lnTo>
                <a:lnTo>
                  <a:pt x="3415068" y="1354747"/>
                </a:lnTo>
                <a:close/>
              </a:path>
              <a:path w="4545965" h="3235960">
                <a:moveTo>
                  <a:pt x="3501186" y="1586560"/>
                </a:moveTo>
                <a:lnTo>
                  <a:pt x="3467811" y="1524698"/>
                </a:lnTo>
                <a:lnTo>
                  <a:pt x="3430511" y="1509877"/>
                </a:lnTo>
                <a:lnTo>
                  <a:pt x="3389007" y="1506842"/>
                </a:lnTo>
                <a:lnTo>
                  <a:pt x="3348405" y="1513763"/>
                </a:lnTo>
                <a:lnTo>
                  <a:pt x="3313214" y="1527619"/>
                </a:lnTo>
                <a:lnTo>
                  <a:pt x="3282645" y="1550898"/>
                </a:lnTo>
                <a:lnTo>
                  <a:pt x="3262503" y="1581734"/>
                </a:lnTo>
                <a:lnTo>
                  <a:pt x="3258616" y="1618246"/>
                </a:lnTo>
                <a:lnTo>
                  <a:pt x="3259899" y="1625701"/>
                </a:lnTo>
                <a:lnTo>
                  <a:pt x="3263290" y="1632661"/>
                </a:lnTo>
                <a:lnTo>
                  <a:pt x="3267799" y="1638693"/>
                </a:lnTo>
                <a:lnTo>
                  <a:pt x="3305568" y="1666773"/>
                </a:lnTo>
                <a:lnTo>
                  <a:pt x="3351784" y="1677695"/>
                </a:lnTo>
                <a:lnTo>
                  <a:pt x="3400488" y="1673491"/>
                </a:lnTo>
                <a:lnTo>
                  <a:pt x="3445700" y="1656232"/>
                </a:lnTo>
                <a:lnTo>
                  <a:pt x="3471545" y="1639049"/>
                </a:lnTo>
                <a:lnTo>
                  <a:pt x="3491280" y="1614881"/>
                </a:lnTo>
                <a:lnTo>
                  <a:pt x="3501186" y="1586560"/>
                </a:lnTo>
                <a:close/>
              </a:path>
              <a:path w="4545965" h="3235960">
                <a:moveTo>
                  <a:pt x="4168914" y="56032"/>
                </a:moveTo>
                <a:lnTo>
                  <a:pt x="4147045" y="13690"/>
                </a:lnTo>
                <a:lnTo>
                  <a:pt x="4112247" y="0"/>
                </a:lnTo>
                <a:lnTo>
                  <a:pt x="4092410" y="2298"/>
                </a:lnTo>
                <a:lnTo>
                  <a:pt x="4052493" y="22034"/>
                </a:lnTo>
                <a:lnTo>
                  <a:pt x="4020324" y="53505"/>
                </a:lnTo>
                <a:lnTo>
                  <a:pt x="3998645" y="92722"/>
                </a:lnTo>
                <a:lnTo>
                  <a:pt x="3990225" y="135674"/>
                </a:lnTo>
                <a:lnTo>
                  <a:pt x="3997858" y="178371"/>
                </a:lnTo>
                <a:lnTo>
                  <a:pt x="4010812" y="195922"/>
                </a:lnTo>
                <a:lnTo>
                  <a:pt x="4029506" y="206286"/>
                </a:lnTo>
                <a:lnTo>
                  <a:pt x="4051236" y="209524"/>
                </a:lnTo>
                <a:lnTo>
                  <a:pt x="4073258" y="205714"/>
                </a:lnTo>
                <a:lnTo>
                  <a:pt x="4114749" y="182143"/>
                </a:lnTo>
                <a:lnTo>
                  <a:pt x="4146435" y="146138"/>
                </a:lnTo>
                <a:lnTo>
                  <a:pt x="4165447" y="102489"/>
                </a:lnTo>
                <a:lnTo>
                  <a:pt x="4168914" y="56032"/>
                </a:lnTo>
                <a:close/>
              </a:path>
              <a:path w="4545965" h="3235960">
                <a:moveTo>
                  <a:pt x="4221619" y="388327"/>
                </a:moveTo>
                <a:lnTo>
                  <a:pt x="4208818" y="334975"/>
                </a:lnTo>
                <a:lnTo>
                  <a:pt x="4175518" y="291172"/>
                </a:lnTo>
                <a:lnTo>
                  <a:pt x="4110151" y="253415"/>
                </a:lnTo>
                <a:lnTo>
                  <a:pt x="4030230" y="244335"/>
                </a:lnTo>
                <a:lnTo>
                  <a:pt x="3987101" y="247446"/>
                </a:lnTo>
                <a:lnTo>
                  <a:pt x="3944556" y="255447"/>
                </a:lnTo>
                <a:lnTo>
                  <a:pt x="3903395" y="269049"/>
                </a:lnTo>
                <a:lnTo>
                  <a:pt x="3858615" y="309156"/>
                </a:lnTo>
                <a:lnTo>
                  <a:pt x="3853180" y="338582"/>
                </a:lnTo>
                <a:lnTo>
                  <a:pt x="3862349" y="367245"/>
                </a:lnTo>
                <a:lnTo>
                  <a:pt x="3886809" y="395401"/>
                </a:lnTo>
                <a:lnTo>
                  <a:pt x="3916743" y="418312"/>
                </a:lnTo>
                <a:lnTo>
                  <a:pt x="3947287" y="440753"/>
                </a:lnTo>
                <a:lnTo>
                  <a:pt x="3973601" y="467499"/>
                </a:lnTo>
                <a:lnTo>
                  <a:pt x="3990987" y="493610"/>
                </a:lnTo>
                <a:lnTo>
                  <a:pt x="4001300" y="522922"/>
                </a:lnTo>
                <a:lnTo>
                  <a:pt x="4007726" y="553834"/>
                </a:lnTo>
                <a:lnTo>
                  <a:pt x="4013479" y="584720"/>
                </a:lnTo>
                <a:lnTo>
                  <a:pt x="4022179" y="610514"/>
                </a:lnTo>
                <a:lnTo>
                  <a:pt x="4038511" y="632269"/>
                </a:lnTo>
                <a:lnTo>
                  <a:pt x="4061193" y="646226"/>
                </a:lnTo>
                <a:lnTo>
                  <a:pt x="4088930" y="648601"/>
                </a:lnTo>
                <a:lnTo>
                  <a:pt x="4092524" y="646938"/>
                </a:lnTo>
                <a:lnTo>
                  <a:pt x="4114952" y="636587"/>
                </a:lnTo>
                <a:lnTo>
                  <a:pt x="4153662" y="593598"/>
                </a:lnTo>
                <a:lnTo>
                  <a:pt x="4188460" y="525767"/>
                </a:lnTo>
                <a:lnTo>
                  <a:pt x="4205795" y="481126"/>
                </a:lnTo>
                <a:lnTo>
                  <a:pt x="4217797" y="435292"/>
                </a:lnTo>
                <a:lnTo>
                  <a:pt x="4221619" y="388327"/>
                </a:lnTo>
                <a:close/>
              </a:path>
              <a:path w="4545965" h="3235960">
                <a:moveTo>
                  <a:pt x="4415129" y="83934"/>
                </a:moveTo>
                <a:lnTo>
                  <a:pt x="4411548" y="41859"/>
                </a:lnTo>
                <a:lnTo>
                  <a:pt x="4385970" y="11874"/>
                </a:lnTo>
                <a:lnTo>
                  <a:pt x="4361332" y="4279"/>
                </a:lnTo>
                <a:lnTo>
                  <a:pt x="4334522" y="4610"/>
                </a:lnTo>
                <a:lnTo>
                  <a:pt x="4309173" y="11976"/>
                </a:lnTo>
                <a:lnTo>
                  <a:pt x="4265142" y="39941"/>
                </a:lnTo>
                <a:lnTo>
                  <a:pt x="4230471" y="79756"/>
                </a:lnTo>
                <a:lnTo>
                  <a:pt x="4211129" y="127139"/>
                </a:lnTo>
                <a:lnTo>
                  <a:pt x="4213110" y="177812"/>
                </a:lnTo>
                <a:lnTo>
                  <a:pt x="4250690" y="211124"/>
                </a:lnTo>
                <a:lnTo>
                  <a:pt x="4282732" y="213842"/>
                </a:lnTo>
                <a:lnTo>
                  <a:pt x="4315320" y="205536"/>
                </a:lnTo>
                <a:lnTo>
                  <a:pt x="4344403" y="189445"/>
                </a:lnTo>
                <a:lnTo>
                  <a:pt x="4376940" y="160642"/>
                </a:lnTo>
                <a:lnTo>
                  <a:pt x="4402048" y="124498"/>
                </a:lnTo>
                <a:lnTo>
                  <a:pt x="4415129" y="83934"/>
                </a:lnTo>
                <a:close/>
              </a:path>
              <a:path w="4545965" h="3235960">
                <a:moveTo>
                  <a:pt x="4464774" y="481101"/>
                </a:moveTo>
                <a:lnTo>
                  <a:pt x="4457090" y="452335"/>
                </a:lnTo>
                <a:lnTo>
                  <a:pt x="4424121" y="425373"/>
                </a:lnTo>
                <a:lnTo>
                  <a:pt x="4382655" y="414235"/>
                </a:lnTo>
                <a:lnTo>
                  <a:pt x="4338332" y="416991"/>
                </a:lnTo>
                <a:lnTo>
                  <a:pt x="4296842" y="431711"/>
                </a:lnTo>
                <a:lnTo>
                  <a:pt x="4269410" y="449237"/>
                </a:lnTo>
                <a:lnTo>
                  <a:pt x="4248531" y="474954"/>
                </a:lnTo>
                <a:lnTo>
                  <a:pt x="4239107" y="505066"/>
                </a:lnTo>
                <a:lnTo>
                  <a:pt x="4246042" y="535774"/>
                </a:lnTo>
                <a:lnTo>
                  <a:pt x="4280306" y="565111"/>
                </a:lnTo>
                <a:lnTo>
                  <a:pt x="4324832" y="576237"/>
                </a:lnTo>
                <a:lnTo>
                  <a:pt x="4372292" y="571588"/>
                </a:lnTo>
                <a:lnTo>
                  <a:pt x="4415421" y="553593"/>
                </a:lnTo>
                <a:lnTo>
                  <a:pt x="4439983" y="535076"/>
                </a:lnTo>
                <a:lnTo>
                  <a:pt x="4457751" y="509790"/>
                </a:lnTo>
                <a:lnTo>
                  <a:pt x="4464774" y="481101"/>
                </a:lnTo>
                <a:close/>
              </a:path>
              <a:path w="4545965" h="3235960">
                <a:moveTo>
                  <a:pt x="4545812" y="249529"/>
                </a:moveTo>
                <a:lnTo>
                  <a:pt x="4499838" y="196354"/>
                </a:lnTo>
                <a:lnTo>
                  <a:pt x="4460176" y="189928"/>
                </a:lnTo>
                <a:lnTo>
                  <a:pt x="4418990" y="195922"/>
                </a:lnTo>
                <a:lnTo>
                  <a:pt x="4380814" y="211416"/>
                </a:lnTo>
                <a:lnTo>
                  <a:pt x="4349432" y="232537"/>
                </a:lnTo>
                <a:lnTo>
                  <a:pt x="4324604" y="261835"/>
                </a:lnTo>
                <a:lnTo>
                  <a:pt x="4311599" y="296265"/>
                </a:lnTo>
                <a:lnTo>
                  <a:pt x="4315688" y="332740"/>
                </a:lnTo>
                <a:lnTo>
                  <a:pt x="4372051" y="369976"/>
                </a:lnTo>
                <a:lnTo>
                  <a:pt x="4419574" y="370662"/>
                </a:lnTo>
                <a:lnTo>
                  <a:pt x="4466234" y="356069"/>
                </a:lnTo>
                <a:lnTo>
                  <a:pt x="4506671" y="329488"/>
                </a:lnTo>
                <a:lnTo>
                  <a:pt x="4528210" y="307149"/>
                </a:lnTo>
                <a:lnTo>
                  <a:pt x="4542256" y="279298"/>
                </a:lnTo>
                <a:lnTo>
                  <a:pt x="4545812" y="249529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79552" y="7470314"/>
            <a:ext cx="1965960" cy="1639570"/>
          </a:xfrm>
          <a:custGeom>
            <a:avLst/>
            <a:gdLst/>
            <a:ahLst/>
            <a:cxnLst/>
            <a:rect l="l" t="t" r="r" b="b"/>
            <a:pathLst>
              <a:path w="1965960" h="1639570">
                <a:moveTo>
                  <a:pt x="1831985" y="704389"/>
                </a:moveTo>
                <a:lnTo>
                  <a:pt x="1879099" y="744667"/>
                </a:lnTo>
                <a:lnTo>
                  <a:pt x="1916646" y="794522"/>
                </a:lnTo>
                <a:lnTo>
                  <a:pt x="1943987" y="851320"/>
                </a:lnTo>
                <a:lnTo>
                  <a:pt x="1960480" y="912427"/>
                </a:lnTo>
                <a:lnTo>
                  <a:pt x="1965487" y="975210"/>
                </a:lnTo>
                <a:lnTo>
                  <a:pt x="1963482" y="1006406"/>
                </a:lnTo>
                <a:lnTo>
                  <a:pt x="1950057" y="1066761"/>
                </a:lnTo>
                <a:lnTo>
                  <a:pt x="1923544" y="1122207"/>
                </a:lnTo>
                <a:lnTo>
                  <a:pt x="1883303" y="1170108"/>
                </a:lnTo>
                <a:lnTo>
                  <a:pt x="1828694" y="1207831"/>
                </a:lnTo>
                <a:lnTo>
                  <a:pt x="1759076" y="1232742"/>
                </a:lnTo>
                <a:lnTo>
                  <a:pt x="1718439" y="1239570"/>
                </a:lnTo>
                <a:lnTo>
                  <a:pt x="1721202" y="1296090"/>
                </a:lnTo>
                <a:lnTo>
                  <a:pt x="1730987" y="1342846"/>
                </a:lnTo>
                <a:lnTo>
                  <a:pt x="1737916" y="1385875"/>
                </a:lnTo>
                <a:lnTo>
                  <a:pt x="1732110" y="1431215"/>
                </a:lnTo>
                <a:lnTo>
                  <a:pt x="1716959" y="1471115"/>
                </a:lnTo>
                <a:lnTo>
                  <a:pt x="1698654" y="1506415"/>
                </a:lnTo>
                <a:lnTo>
                  <a:pt x="1653897" y="1563754"/>
                </a:lnTo>
                <a:lnTo>
                  <a:pt x="1600470" y="1604311"/>
                </a:lnTo>
                <a:lnTo>
                  <a:pt x="1541005" y="1629163"/>
                </a:lnTo>
                <a:lnTo>
                  <a:pt x="1478134" y="1639389"/>
                </a:lnTo>
                <a:lnTo>
                  <a:pt x="1446243" y="1639354"/>
                </a:lnTo>
                <a:lnTo>
                  <a:pt x="1383197" y="1629660"/>
                </a:lnTo>
                <a:lnTo>
                  <a:pt x="1323324" y="1608034"/>
                </a:lnTo>
                <a:lnTo>
                  <a:pt x="1269254" y="1575554"/>
                </a:lnTo>
                <a:lnTo>
                  <a:pt x="1223621" y="1533297"/>
                </a:lnTo>
                <a:lnTo>
                  <a:pt x="1189055" y="1482342"/>
                </a:lnTo>
                <a:lnTo>
                  <a:pt x="1168188" y="1423766"/>
                </a:lnTo>
                <a:lnTo>
                  <a:pt x="1163652" y="1358646"/>
                </a:lnTo>
                <a:lnTo>
                  <a:pt x="1168330" y="1323970"/>
                </a:lnTo>
                <a:lnTo>
                  <a:pt x="1178078" y="1288062"/>
                </a:lnTo>
                <a:lnTo>
                  <a:pt x="1193224" y="1251057"/>
                </a:lnTo>
                <a:lnTo>
                  <a:pt x="577790" y="888058"/>
                </a:lnTo>
                <a:lnTo>
                  <a:pt x="535358" y="912204"/>
                </a:lnTo>
                <a:lnTo>
                  <a:pt x="506130" y="940529"/>
                </a:lnTo>
                <a:lnTo>
                  <a:pt x="479820" y="969104"/>
                </a:lnTo>
                <a:lnTo>
                  <a:pt x="446145" y="994000"/>
                </a:lnTo>
                <a:lnTo>
                  <a:pt x="406345" y="1011163"/>
                </a:lnTo>
                <a:lnTo>
                  <a:pt x="365333" y="1021208"/>
                </a:lnTo>
                <a:lnTo>
                  <a:pt x="323720" y="1024584"/>
                </a:lnTo>
                <a:lnTo>
                  <a:pt x="282119" y="1021740"/>
                </a:lnTo>
                <a:lnTo>
                  <a:pt x="241139" y="1013125"/>
                </a:lnTo>
                <a:lnTo>
                  <a:pt x="201392" y="999185"/>
                </a:lnTo>
                <a:lnTo>
                  <a:pt x="163489" y="980371"/>
                </a:lnTo>
                <a:lnTo>
                  <a:pt x="128042" y="957130"/>
                </a:lnTo>
                <a:lnTo>
                  <a:pt x="95661" y="929910"/>
                </a:lnTo>
                <a:lnTo>
                  <a:pt x="66958" y="899160"/>
                </a:lnTo>
                <a:lnTo>
                  <a:pt x="42544" y="865329"/>
                </a:lnTo>
                <a:lnTo>
                  <a:pt x="23030" y="828864"/>
                </a:lnTo>
                <a:lnTo>
                  <a:pt x="9027" y="790214"/>
                </a:lnTo>
                <a:lnTo>
                  <a:pt x="1146" y="749828"/>
                </a:lnTo>
                <a:lnTo>
                  <a:pt x="0" y="708153"/>
                </a:lnTo>
                <a:lnTo>
                  <a:pt x="6197" y="665638"/>
                </a:lnTo>
                <a:lnTo>
                  <a:pt x="21480" y="620513"/>
                </a:lnTo>
                <a:lnTo>
                  <a:pt x="44421" y="578994"/>
                </a:lnTo>
                <a:lnTo>
                  <a:pt x="73735" y="541548"/>
                </a:lnTo>
                <a:lnTo>
                  <a:pt x="108140" y="508638"/>
                </a:lnTo>
                <a:lnTo>
                  <a:pt x="146349" y="480731"/>
                </a:lnTo>
                <a:lnTo>
                  <a:pt x="187080" y="458292"/>
                </a:lnTo>
                <a:lnTo>
                  <a:pt x="229048" y="441784"/>
                </a:lnTo>
                <a:lnTo>
                  <a:pt x="270969" y="431675"/>
                </a:lnTo>
                <a:lnTo>
                  <a:pt x="259163" y="386491"/>
                </a:lnTo>
                <a:lnTo>
                  <a:pt x="252896" y="338887"/>
                </a:lnTo>
                <a:lnTo>
                  <a:pt x="252432" y="290087"/>
                </a:lnTo>
                <a:lnTo>
                  <a:pt x="258035" y="241315"/>
                </a:lnTo>
                <a:lnTo>
                  <a:pt x="269971" y="193794"/>
                </a:lnTo>
                <a:lnTo>
                  <a:pt x="288504" y="148750"/>
                </a:lnTo>
                <a:lnTo>
                  <a:pt x="313899" y="107406"/>
                </a:lnTo>
                <a:lnTo>
                  <a:pt x="346420" y="70987"/>
                </a:lnTo>
                <a:lnTo>
                  <a:pt x="386332" y="40716"/>
                </a:lnTo>
                <a:lnTo>
                  <a:pt x="422617" y="22034"/>
                </a:lnTo>
                <a:lnTo>
                  <a:pt x="460252" y="9224"/>
                </a:lnTo>
                <a:lnTo>
                  <a:pt x="498757" y="1980"/>
                </a:lnTo>
                <a:lnTo>
                  <a:pt x="537652" y="0"/>
                </a:lnTo>
                <a:lnTo>
                  <a:pt x="576458" y="2976"/>
                </a:lnTo>
                <a:lnTo>
                  <a:pt x="614696" y="10606"/>
                </a:lnTo>
                <a:lnTo>
                  <a:pt x="651886" y="22583"/>
                </a:lnTo>
                <a:lnTo>
                  <a:pt x="687549" y="38604"/>
                </a:lnTo>
                <a:lnTo>
                  <a:pt x="721204" y="58364"/>
                </a:lnTo>
                <a:lnTo>
                  <a:pt x="752373" y="81558"/>
                </a:lnTo>
                <a:lnTo>
                  <a:pt x="780576" y="107881"/>
                </a:lnTo>
                <a:lnTo>
                  <a:pt x="805334" y="137029"/>
                </a:lnTo>
                <a:lnTo>
                  <a:pt x="842595" y="202580"/>
                </a:lnTo>
                <a:lnTo>
                  <a:pt x="860320" y="275773"/>
                </a:lnTo>
                <a:lnTo>
                  <a:pt x="860658" y="314473"/>
                </a:lnTo>
                <a:lnTo>
                  <a:pt x="854674" y="354170"/>
                </a:lnTo>
                <a:lnTo>
                  <a:pt x="841888" y="394559"/>
                </a:lnTo>
                <a:lnTo>
                  <a:pt x="821821" y="435334"/>
                </a:lnTo>
                <a:lnTo>
                  <a:pt x="1428650" y="793257"/>
                </a:lnTo>
                <a:lnTo>
                  <a:pt x="1476560" y="760412"/>
                </a:lnTo>
                <a:lnTo>
                  <a:pt x="1517227" y="727022"/>
                </a:lnTo>
                <a:lnTo>
                  <a:pt x="1556691" y="697652"/>
                </a:lnTo>
                <a:lnTo>
                  <a:pt x="1600995" y="676866"/>
                </a:lnTo>
                <a:lnTo>
                  <a:pt x="1639648" y="667359"/>
                </a:lnTo>
                <a:lnTo>
                  <a:pt x="1676550" y="662881"/>
                </a:lnTo>
                <a:lnTo>
                  <a:pt x="1711620" y="663101"/>
                </a:lnTo>
                <a:lnTo>
                  <a:pt x="1744778" y="667692"/>
                </a:lnTo>
                <a:lnTo>
                  <a:pt x="1775946" y="676323"/>
                </a:lnTo>
                <a:lnTo>
                  <a:pt x="1805041" y="688665"/>
                </a:lnTo>
                <a:lnTo>
                  <a:pt x="1831985" y="704389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6493" y="1028701"/>
            <a:ext cx="8576632" cy="8576632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92583" y="3828288"/>
            <a:ext cx="4450079" cy="2670047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11928502" y="3531701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70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1928503" y="6422348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70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1895147" y="3493394"/>
            <a:ext cx="33655" cy="2962275"/>
          </a:xfrm>
          <a:custGeom>
            <a:avLst/>
            <a:gdLst/>
            <a:ahLst/>
            <a:cxnLst/>
            <a:rect l="l" t="t" r="r" b="b"/>
            <a:pathLst>
              <a:path w="33654" h="2962275">
                <a:moveTo>
                  <a:pt x="33287" y="2962222"/>
                </a:moveTo>
                <a:lnTo>
                  <a:pt x="0" y="0"/>
                </a:lnTo>
              </a:path>
            </a:pathLst>
          </a:custGeom>
          <a:ln w="66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7242611" y="3503137"/>
            <a:ext cx="33655" cy="2962275"/>
          </a:xfrm>
          <a:custGeom>
            <a:avLst/>
            <a:gdLst/>
            <a:ahLst/>
            <a:cxnLst/>
            <a:rect l="l" t="t" r="r" b="b"/>
            <a:pathLst>
              <a:path w="33655" h="2962275">
                <a:moveTo>
                  <a:pt x="33287" y="2962222"/>
                </a:moveTo>
                <a:lnTo>
                  <a:pt x="0" y="0"/>
                </a:lnTo>
              </a:path>
            </a:pathLst>
          </a:custGeom>
          <a:ln w="66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4256315" y="983911"/>
            <a:ext cx="1965960" cy="1639570"/>
          </a:xfrm>
          <a:custGeom>
            <a:avLst/>
            <a:gdLst/>
            <a:ahLst/>
            <a:cxnLst/>
            <a:rect l="l" t="t" r="r" b="b"/>
            <a:pathLst>
              <a:path w="1965959" h="1639570">
                <a:moveTo>
                  <a:pt x="1831985" y="704389"/>
                </a:moveTo>
                <a:lnTo>
                  <a:pt x="1879099" y="744667"/>
                </a:lnTo>
                <a:lnTo>
                  <a:pt x="1916646" y="794522"/>
                </a:lnTo>
                <a:lnTo>
                  <a:pt x="1943987" y="851320"/>
                </a:lnTo>
                <a:lnTo>
                  <a:pt x="1960480" y="912427"/>
                </a:lnTo>
                <a:lnTo>
                  <a:pt x="1965487" y="975210"/>
                </a:lnTo>
                <a:lnTo>
                  <a:pt x="1963482" y="1006406"/>
                </a:lnTo>
                <a:lnTo>
                  <a:pt x="1950057" y="1066761"/>
                </a:lnTo>
                <a:lnTo>
                  <a:pt x="1923544" y="1122207"/>
                </a:lnTo>
                <a:lnTo>
                  <a:pt x="1883303" y="1170108"/>
                </a:lnTo>
                <a:lnTo>
                  <a:pt x="1828694" y="1207831"/>
                </a:lnTo>
                <a:lnTo>
                  <a:pt x="1759076" y="1232742"/>
                </a:lnTo>
                <a:lnTo>
                  <a:pt x="1718439" y="1239570"/>
                </a:lnTo>
                <a:lnTo>
                  <a:pt x="1721202" y="1296090"/>
                </a:lnTo>
                <a:lnTo>
                  <a:pt x="1730987" y="1342846"/>
                </a:lnTo>
                <a:lnTo>
                  <a:pt x="1737916" y="1385875"/>
                </a:lnTo>
                <a:lnTo>
                  <a:pt x="1732110" y="1431215"/>
                </a:lnTo>
                <a:lnTo>
                  <a:pt x="1716959" y="1471115"/>
                </a:lnTo>
                <a:lnTo>
                  <a:pt x="1698654" y="1506415"/>
                </a:lnTo>
                <a:lnTo>
                  <a:pt x="1653897" y="1563754"/>
                </a:lnTo>
                <a:lnTo>
                  <a:pt x="1600470" y="1604311"/>
                </a:lnTo>
                <a:lnTo>
                  <a:pt x="1541005" y="1629163"/>
                </a:lnTo>
                <a:lnTo>
                  <a:pt x="1478134" y="1639389"/>
                </a:lnTo>
                <a:lnTo>
                  <a:pt x="1446243" y="1639354"/>
                </a:lnTo>
                <a:lnTo>
                  <a:pt x="1383197" y="1629660"/>
                </a:lnTo>
                <a:lnTo>
                  <a:pt x="1323324" y="1608034"/>
                </a:lnTo>
                <a:lnTo>
                  <a:pt x="1269254" y="1575554"/>
                </a:lnTo>
                <a:lnTo>
                  <a:pt x="1223621" y="1533297"/>
                </a:lnTo>
                <a:lnTo>
                  <a:pt x="1189055" y="1482342"/>
                </a:lnTo>
                <a:lnTo>
                  <a:pt x="1168188" y="1423766"/>
                </a:lnTo>
                <a:lnTo>
                  <a:pt x="1163652" y="1358646"/>
                </a:lnTo>
                <a:lnTo>
                  <a:pt x="1168330" y="1323970"/>
                </a:lnTo>
                <a:lnTo>
                  <a:pt x="1178078" y="1288062"/>
                </a:lnTo>
                <a:lnTo>
                  <a:pt x="1193224" y="1251057"/>
                </a:lnTo>
                <a:lnTo>
                  <a:pt x="577790" y="888058"/>
                </a:lnTo>
                <a:lnTo>
                  <a:pt x="535358" y="912204"/>
                </a:lnTo>
                <a:lnTo>
                  <a:pt x="506130" y="940529"/>
                </a:lnTo>
                <a:lnTo>
                  <a:pt x="479820" y="969104"/>
                </a:lnTo>
                <a:lnTo>
                  <a:pt x="446145" y="994000"/>
                </a:lnTo>
                <a:lnTo>
                  <a:pt x="406345" y="1011163"/>
                </a:lnTo>
                <a:lnTo>
                  <a:pt x="365333" y="1021208"/>
                </a:lnTo>
                <a:lnTo>
                  <a:pt x="323720" y="1024584"/>
                </a:lnTo>
                <a:lnTo>
                  <a:pt x="282119" y="1021740"/>
                </a:lnTo>
                <a:lnTo>
                  <a:pt x="241139" y="1013125"/>
                </a:lnTo>
                <a:lnTo>
                  <a:pt x="201392" y="999185"/>
                </a:lnTo>
                <a:lnTo>
                  <a:pt x="163489" y="980371"/>
                </a:lnTo>
                <a:lnTo>
                  <a:pt x="128042" y="957130"/>
                </a:lnTo>
                <a:lnTo>
                  <a:pt x="95661" y="929910"/>
                </a:lnTo>
                <a:lnTo>
                  <a:pt x="66958" y="899160"/>
                </a:lnTo>
                <a:lnTo>
                  <a:pt x="42544" y="865329"/>
                </a:lnTo>
                <a:lnTo>
                  <a:pt x="23030" y="828864"/>
                </a:lnTo>
                <a:lnTo>
                  <a:pt x="9027" y="790214"/>
                </a:lnTo>
                <a:lnTo>
                  <a:pt x="1146" y="749828"/>
                </a:lnTo>
                <a:lnTo>
                  <a:pt x="0" y="708153"/>
                </a:lnTo>
                <a:lnTo>
                  <a:pt x="6197" y="665638"/>
                </a:lnTo>
                <a:lnTo>
                  <a:pt x="21480" y="620513"/>
                </a:lnTo>
                <a:lnTo>
                  <a:pt x="44421" y="578994"/>
                </a:lnTo>
                <a:lnTo>
                  <a:pt x="73735" y="541548"/>
                </a:lnTo>
                <a:lnTo>
                  <a:pt x="108140" y="508638"/>
                </a:lnTo>
                <a:lnTo>
                  <a:pt x="146349" y="480731"/>
                </a:lnTo>
                <a:lnTo>
                  <a:pt x="187080" y="458292"/>
                </a:lnTo>
                <a:lnTo>
                  <a:pt x="229048" y="441784"/>
                </a:lnTo>
                <a:lnTo>
                  <a:pt x="270969" y="431675"/>
                </a:lnTo>
                <a:lnTo>
                  <a:pt x="259163" y="386491"/>
                </a:lnTo>
                <a:lnTo>
                  <a:pt x="252896" y="338887"/>
                </a:lnTo>
                <a:lnTo>
                  <a:pt x="252432" y="290087"/>
                </a:lnTo>
                <a:lnTo>
                  <a:pt x="258035" y="241315"/>
                </a:lnTo>
                <a:lnTo>
                  <a:pt x="269971" y="193794"/>
                </a:lnTo>
                <a:lnTo>
                  <a:pt x="288504" y="148750"/>
                </a:lnTo>
                <a:lnTo>
                  <a:pt x="313899" y="107406"/>
                </a:lnTo>
                <a:lnTo>
                  <a:pt x="346420" y="70987"/>
                </a:lnTo>
                <a:lnTo>
                  <a:pt x="386332" y="40716"/>
                </a:lnTo>
                <a:lnTo>
                  <a:pt x="422617" y="22034"/>
                </a:lnTo>
                <a:lnTo>
                  <a:pt x="460252" y="9224"/>
                </a:lnTo>
                <a:lnTo>
                  <a:pt x="498757" y="1980"/>
                </a:lnTo>
                <a:lnTo>
                  <a:pt x="537652" y="0"/>
                </a:lnTo>
                <a:lnTo>
                  <a:pt x="576458" y="2976"/>
                </a:lnTo>
                <a:lnTo>
                  <a:pt x="614696" y="10606"/>
                </a:lnTo>
                <a:lnTo>
                  <a:pt x="651886" y="22583"/>
                </a:lnTo>
                <a:lnTo>
                  <a:pt x="687549" y="38604"/>
                </a:lnTo>
                <a:lnTo>
                  <a:pt x="721204" y="58364"/>
                </a:lnTo>
                <a:lnTo>
                  <a:pt x="752373" y="81558"/>
                </a:lnTo>
                <a:lnTo>
                  <a:pt x="780576" y="107881"/>
                </a:lnTo>
                <a:lnTo>
                  <a:pt x="805334" y="137029"/>
                </a:lnTo>
                <a:lnTo>
                  <a:pt x="842595" y="202580"/>
                </a:lnTo>
                <a:lnTo>
                  <a:pt x="860320" y="275773"/>
                </a:lnTo>
                <a:lnTo>
                  <a:pt x="860658" y="314473"/>
                </a:lnTo>
                <a:lnTo>
                  <a:pt x="854674" y="354170"/>
                </a:lnTo>
                <a:lnTo>
                  <a:pt x="841888" y="394559"/>
                </a:lnTo>
                <a:lnTo>
                  <a:pt x="821821" y="435334"/>
                </a:lnTo>
                <a:lnTo>
                  <a:pt x="1428650" y="793257"/>
                </a:lnTo>
                <a:lnTo>
                  <a:pt x="1476560" y="760412"/>
                </a:lnTo>
                <a:lnTo>
                  <a:pt x="1517227" y="727022"/>
                </a:lnTo>
                <a:lnTo>
                  <a:pt x="1556691" y="697652"/>
                </a:lnTo>
                <a:lnTo>
                  <a:pt x="1600995" y="676866"/>
                </a:lnTo>
                <a:lnTo>
                  <a:pt x="1639648" y="667359"/>
                </a:lnTo>
                <a:lnTo>
                  <a:pt x="1676550" y="662881"/>
                </a:lnTo>
                <a:lnTo>
                  <a:pt x="1711620" y="663101"/>
                </a:lnTo>
                <a:lnTo>
                  <a:pt x="1744778" y="667692"/>
                </a:lnTo>
                <a:lnTo>
                  <a:pt x="1775946" y="676323"/>
                </a:lnTo>
                <a:lnTo>
                  <a:pt x="1805041" y="688665"/>
                </a:lnTo>
                <a:lnTo>
                  <a:pt x="1831985" y="704389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1855" y="244792"/>
            <a:ext cx="2827703" cy="2589089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2896934" y="1"/>
            <a:ext cx="613410" cy="170815"/>
          </a:xfrm>
          <a:custGeom>
            <a:avLst/>
            <a:gdLst/>
            <a:ahLst/>
            <a:cxnLst/>
            <a:rect l="l" t="t" r="r" b="b"/>
            <a:pathLst>
              <a:path w="613410" h="170815">
                <a:moveTo>
                  <a:pt x="69982" y="133160"/>
                </a:moveTo>
                <a:lnTo>
                  <a:pt x="49381" y="145145"/>
                </a:lnTo>
                <a:lnTo>
                  <a:pt x="27232" y="141976"/>
                </a:lnTo>
                <a:lnTo>
                  <a:pt x="15186" y="121169"/>
                </a:lnTo>
                <a:lnTo>
                  <a:pt x="12120" y="92638"/>
                </a:lnTo>
                <a:lnTo>
                  <a:pt x="8786" y="64145"/>
                </a:lnTo>
                <a:lnTo>
                  <a:pt x="5227" y="35684"/>
                </a:lnTo>
                <a:lnTo>
                  <a:pt x="1490" y="7248"/>
                </a:lnTo>
                <a:lnTo>
                  <a:pt x="463" y="3923"/>
                </a:lnTo>
                <a:lnTo>
                  <a:pt x="0" y="350"/>
                </a:lnTo>
                <a:lnTo>
                  <a:pt x="6" y="0"/>
                </a:lnTo>
                <a:lnTo>
                  <a:pt x="105218" y="0"/>
                </a:lnTo>
                <a:lnTo>
                  <a:pt x="67382" y="22789"/>
                </a:lnTo>
                <a:lnTo>
                  <a:pt x="70077" y="44190"/>
                </a:lnTo>
                <a:lnTo>
                  <a:pt x="72658" y="65606"/>
                </a:lnTo>
                <a:lnTo>
                  <a:pt x="75101" y="87043"/>
                </a:lnTo>
                <a:lnTo>
                  <a:pt x="77383" y="108502"/>
                </a:lnTo>
                <a:lnTo>
                  <a:pt x="69982" y="133160"/>
                </a:lnTo>
                <a:close/>
              </a:path>
              <a:path w="613410" h="170815">
                <a:moveTo>
                  <a:pt x="252167" y="93693"/>
                </a:moveTo>
                <a:lnTo>
                  <a:pt x="231326" y="105687"/>
                </a:lnTo>
                <a:lnTo>
                  <a:pt x="209417" y="102539"/>
                </a:lnTo>
                <a:lnTo>
                  <a:pt x="198093" y="81736"/>
                </a:lnTo>
                <a:lnTo>
                  <a:pt x="193432" y="15593"/>
                </a:lnTo>
                <a:lnTo>
                  <a:pt x="67382" y="22789"/>
                </a:lnTo>
                <a:lnTo>
                  <a:pt x="105218" y="0"/>
                </a:lnTo>
                <a:lnTo>
                  <a:pt x="255423" y="0"/>
                </a:lnTo>
                <a:lnTo>
                  <a:pt x="260290" y="69069"/>
                </a:lnTo>
                <a:lnTo>
                  <a:pt x="252167" y="93693"/>
                </a:lnTo>
                <a:close/>
              </a:path>
              <a:path w="613410" h="170815">
                <a:moveTo>
                  <a:pt x="416263" y="125113"/>
                </a:moveTo>
                <a:lnTo>
                  <a:pt x="394312" y="131474"/>
                </a:lnTo>
                <a:lnTo>
                  <a:pt x="372722" y="122533"/>
                </a:lnTo>
                <a:lnTo>
                  <a:pt x="363370" y="99007"/>
                </a:lnTo>
                <a:lnTo>
                  <a:pt x="365712" y="0"/>
                </a:lnTo>
                <a:lnTo>
                  <a:pt x="429134" y="0"/>
                </a:lnTo>
                <a:lnTo>
                  <a:pt x="426703" y="102733"/>
                </a:lnTo>
                <a:lnTo>
                  <a:pt x="416263" y="125113"/>
                </a:lnTo>
                <a:close/>
              </a:path>
              <a:path w="613410" h="170815">
                <a:moveTo>
                  <a:pt x="589915" y="44966"/>
                </a:moveTo>
                <a:lnTo>
                  <a:pt x="567142" y="45561"/>
                </a:lnTo>
                <a:lnTo>
                  <a:pt x="548486" y="31408"/>
                </a:lnTo>
                <a:lnTo>
                  <a:pt x="545238" y="6240"/>
                </a:lnTo>
                <a:lnTo>
                  <a:pt x="546993" y="0"/>
                </a:lnTo>
                <a:lnTo>
                  <a:pt x="612798" y="0"/>
                </a:lnTo>
                <a:lnTo>
                  <a:pt x="605517" y="25892"/>
                </a:lnTo>
                <a:lnTo>
                  <a:pt x="589915" y="44966"/>
                </a:lnTo>
                <a:close/>
              </a:path>
              <a:path w="613410" h="170815">
                <a:moveTo>
                  <a:pt x="547353" y="168868"/>
                </a:moveTo>
                <a:lnTo>
                  <a:pt x="522364" y="170444"/>
                </a:lnTo>
                <a:lnTo>
                  <a:pt x="505692" y="154484"/>
                </a:lnTo>
                <a:lnTo>
                  <a:pt x="502689" y="131589"/>
                </a:lnTo>
                <a:lnTo>
                  <a:pt x="518709" y="112363"/>
                </a:lnTo>
                <a:lnTo>
                  <a:pt x="543697" y="110786"/>
                </a:lnTo>
                <a:lnTo>
                  <a:pt x="560370" y="126747"/>
                </a:lnTo>
                <a:lnTo>
                  <a:pt x="563373" y="149642"/>
                </a:lnTo>
                <a:lnTo>
                  <a:pt x="547353" y="168868"/>
                </a:lnTo>
                <a:close/>
              </a:path>
            </a:pathLst>
          </a:custGeom>
          <a:solidFill>
            <a:srgbClr val="170446">
              <a:alpha val="839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3079750" y="5143501"/>
            <a:ext cx="1543050" cy="241300"/>
          </a:xfrm>
          <a:custGeom>
            <a:avLst/>
            <a:gdLst/>
            <a:ahLst/>
            <a:cxnLst/>
            <a:rect l="l" t="t" r="r" b="b"/>
            <a:pathLst>
              <a:path w="1543050" h="241300">
                <a:moveTo>
                  <a:pt x="1543049" y="241101"/>
                </a:moveTo>
                <a:lnTo>
                  <a:pt x="0" y="241101"/>
                </a:lnTo>
                <a:lnTo>
                  <a:pt x="0" y="0"/>
                </a:lnTo>
                <a:lnTo>
                  <a:pt x="1543049" y="0"/>
                </a:lnTo>
                <a:lnTo>
                  <a:pt x="1543049" y="241101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bg 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72600" y="6423838"/>
            <a:ext cx="3615398" cy="37973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1072" y="298670"/>
            <a:ext cx="17025854" cy="187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3SqNoD5htX0" TargetMode="External"/><Relationship Id="rId4" Type="http://schemas.openxmlformats.org/officeDocument/2006/relationships/hyperlink" Target="https://github.com/RinradaKTP/Feed-dog-app.gi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6C7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5837" y="7026"/>
            <a:ext cx="12082514" cy="1028894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0491" y="4501980"/>
            <a:ext cx="0" cy="1029335"/>
          </a:xfrm>
          <a:custGeom>
            <a:avLst/>
            <a:gdLst/>
            <a:ahLst/>
            <a:cxnLst/>
            <a:rect l="l" t="t" r="r" b="b"/>
            <a:pathLst>
              <a:path h="1029335">
                <a:moveTo>
                  <a:pt x="0" y="0"/>
                </a:moveTo>
                <a:lnTo>
                  <a:pt x="0" y="1028782"/>
                </a:lnTo>
              </a:path>
            </a:pathLst>
          </a:custGeom>
          <a:ln w="28619">
            <a:solidFill>
              <a:srgbClr val="FAF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4397" y="715282"/>
            <a:ext cx="494665" cy="278765"/>
          </a:xfrm>
          <a:custGeom>
            <a:avLst/>
            <a:gdLst/>
            <a:ahLst/>
            <a:cxnLst/>
            <a:rect l="l" t="t" r="r" b="b"/>
            <a:pathLst>
              <a:path w="494665" h="278765">
                <a:moveTo>
                  <a:pt x="64932" y="278178"/>
                </a:moveTo>
                <a:lnTo>
                  <a:pt x="34458" y="264422"/>
                </a:lnTo>
                <a:lnTo>
                  <a:pt x="11358" y="239840"/>
                </a:lnTo>
                <a:lnTo>
                  <a:pt x="0" y="208890"/>
                </a:lnTo>
                <a:lnTo>
                  <a:pt x="4746" y="176029"/>
                </a:lnTo>
                <a:lnTo>
                  <a:pt x="29962" y="145715"/>
                </a:lnTo>
                <a:lnTo>
                  <a:pt x="21881" y="133515"/>
                </a:lnTo>
                <a:lnTo>
                  <a:pt x="13517" y="124406"/>
                </a:lnTo>
                <a:lnTo>
                  <a:pt x="6285" y="115751"/>
                </a:lnTo>
                <a:lnTo>
                  <a:pt x="1598" y="104913"/>
                </a:lnTo>
                <a:lnTo>
                  <a:pt x="1607" y="65202"/>
                </a:lnTo>
                <a:lnTo>
                  <a:pt x="18242" y="35864"/>
                </a:lnTo>
                <a:lnTo>
                  <a:pt x="45651" y="17745"/>
                </a:lnTo>
                <a:lnTo>
                  <a:pt x="77985" y="11686"/>
                </a:lnTo>
                <a:lnTo>
                  <a:pt x="109390" y="18532"/>
                </a:lnTo>
                <a:lnTo>
                  <a:pt x="134018" y="39125"/>
                </a:lnTo>
                <a:lnTo>
                  <a:pt x="146015" y="74310"/>
                </a:lnTo>
                <a:lnTo>
                  <a:pt x="331708" y="74310"/>
                </a:lnTo>
                <a:lnTo>
                  <a:pt x="338018" y="63381"/>
                </a:lnTo>
                <a:lnTo>
                  <a:pt x="340821" y="53254"/>
                </a:lnTo>
                <a:lnTo>
                  <a:pt x="342938" y="43454"/>
                </a:lnTo>
                <a:lnTo>
                  <a:pt x="347189" y="33506"/>
                </a:lnTo>
                <a:lnTo>
                  <a:pt x="380244" y="5838"/>
                </a:lnTo>
                <a:lnTo>
                  <a:pt x="423265" y="0"/>
                </a:lnTo>
                <a:lnTo>
                  <a:pt x="463707" y="14741"/>
                </a:lnTo>
                <a:lnTo>
                  <a:pt x="489026" y="48813"/>
                </a:lnTo>
                <a:lnTo>
                  <a:pt x="491909" y="73081"/>
                </a:lnTo>
                <a:lnTo>
                  <a:pt x="486935" y="97071"/>
                </a:lnTo>
                <a:lnTo>
                  <a:pt x="475912" y="118610"/>
                </a:lnTo>
                <a:lnTo>
                  <a:pt x="460647" y="135523"/>
                </a:lnTo>
                <a:lnTo>
                  <a:pt x="478696" y="156386"/>
                </a:lnTo>
                <a:lnTo>
                  <a:pt x="490689" y="182145"/>
                </a:lnTo>
                <a:lnTo>
                  <a:pt x="494110" y="210098"/>
                </a:lnTo>
                <a:lnTo>
                  <a:pt x="486443" y="237540"/>
                </a:lnTo>
                <a:lnTo>
                  <a:pt x="457946" y="266426"/>
                </a:lnTo>
                <a:lnTo>
                  <a:pt x="419294" y="277496"/>
                </a:lnTo>
                <a:lnTo>
                  <a:pt x="379932" y="271062"/>
                </a:lnTo>
                <a:lnTo>
                  <a:pt x="349305" y="247433"/>
                </a:lnTo>
                <a:lnTo>
                  <a:pt x="336856" y="206922"/>
                </a:lnTo>
                <a:lnTo>
                  <a:pt x="153759" y="206922"/>
                </a:lnTo>
                <a:lnTo>
                  <a:pt x="147371" y="220503"/>
                </a:lnTo>
                <a:lnTo>
                  <a:pt x="142677" y="233255"/>
                </a:lnTo>
                <a:lnTo>
                  <a:pt x="137720" y="244957"/>
                </a:lnTo>
                <a:lnTo>
                  <a:pt x="130547" y="255384"/>
                </a:lnTo>
                <a:lnTo>
                  <a:pt x="98417" y="276652"/>
                </a:lnTo>
                <a:lnTo>
                  <a:pt x="64932" y="278178"/>
                </a:lnTo>
                <a:close/>
              </a:path>
            </a:pathLst>
          </a:custGeom>
          <a:solidFill>
            <a:srgbClr val="FAF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2446" y="0"/>
            <a:ext cx="10335553" cy="102869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0090" y="266700"/>
            <a:ext cx="8423910" cy="4024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7744">
              <a:lnSpc>
                <a:spcPts val="5425"/>
              </a:lnSpc>
              <a:spcBef>
                <a:spcPts val="100"/>
              </a:spcBef>
            </a:pPr>
            <a:r>
              <a:rPr sz="4800" b="0" dirty="0">
                <a:latin typeface="Trebuchet MS"/>
                <a:cs typeface="Trebuchet MS"/>
              </a:rPr>
              <a:t>Dogg</a:t>
            </a:r>
            <a:endParaRPr sz="4800" dirty="0">
              <a:latin typeface="Trebuchet MS"/>
              <a:cs typeface="Trebuchet MS"/>
            </a:endParaRPr>
          </a:p>
          <a:p>
            <a:pPr marL="12700" marR="5080">
              <a:lnSpc>
                <a:spcPts val="12000"/>
              </a:lnSpc>
              <a:spcBef>
                <a:spcPts val="2060"/>
              </a:spcBef>
            </a:pPr>
            <a:r>
              <a:rPr sz="12000" spc="-795" dirty="0"/>
              <a:t>Dog</a:t>
            </a:r>
            <a:r>
              <a:rPr sz="12000" spc="-365" dirty="0"/>
              <a:t> </a:t>
            </a:r>
            <a:r>
              <a:rPr sz="12000" spc="-484" dirty="0"/>
              <a:t>Feeding  </a:t>
            </a:r>
            <a:r>
              <a:rPr sz="12000" spc="-655" dirty="0"/>
              <a:t>App</a:t>
            </a:r>
            <a:endParaRPr sz="12000" dirty="0"/>
          </a:p>
        </p:txBody>
      </p:sp>
      <p:sp>
        <p:nvSpPr>
          <p:cNvPr id="8" name="object 8"/>
          <p:cNvSpPr txBox="1"/>
          <p:nvPr/>
        </p:nvSpPr>
        <p:spPr>
          <a:xfrm>
            <a:off x="533400" y="5548633"/>
            <a:ext cx="6259195" cy="450532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1875"/>
              </a:spcBef>
            </a:pPr>
            <a:r>
              <a:rPr sz="3300" spc="100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33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275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endParaRPr sz="33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700" spc="-10" dirty="0">
                <a:solidFill>
                  <a:srgbClr val="FFFFFF"/>
                </a:solidFill>
                <a:latin typeface="Tahoma"/>
                <a:cs typeface="Tahoma"/>
              </a:rPr>
              <a:t>นางสาว</a:t>
            </a:r>
            <a:r>
              <a:rPr sz="270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รินรดา</a:t>
            </a:r>
            <a:r>
              <a:rPr sz="27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ahoma"/>
                <a:cs typeface="Tahoma"/>
              </a:rPr>
              <a:t>คัตตพันธ์</a:t>
            </a:r>
            <a:r>
              <a:rPr sz="27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6530300465</a:t>
            </a:r>
            <a:endParaRPr sz="27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700" spc="-15" dirty="0">
                <a:solidFill>
                  <a:srgbClr val="FFFFFF"/>
                </a:solidFill>
                <a:latin typeface="Tahoma"/>
                <a:cs typeface="Tahoma"/>
              </a:rPr>
              <a:t>รหัสวิชา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ahoma"/>
                <a:cs typeface="Tahoma"/>
              </a:rPr>
              <a:t>03603112-65</a:t>
            </a:r>
            <a:endParaRPr sz="27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วิ</a:t>
            </a:r>
            <a:r>
              <a:rPr sz="2700" spc="-85" dirty="0">
                <a:solidFill>
                  <a:srgbClr val="FFFFFF"/>
                </a:solidFill>
                <a:latin typeface="Tahoma"/>
                <a:cs typeface="Tahoma"/>
              </a:rPr>
              <a:t>ช</a:t>
            </a:r>
            <a:r>
              <a:rPr sz="2700" spc="-110" dirty="0">
                <a:solidFill>
                  <a:srgbClr val="FFFFFF"/>
                </a:solidFill>
                <a:latin typeface="Tahoma"/>
                <a:cs typeface="Tahoma"/>
              </a:rPr>
              <a:t>า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4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P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2700" spc="16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700" spc="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7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1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-32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700" dirty="0">
              <a:latin typeface="Tahoma"/>
              <a:cs typeface="Tahoma"/>
            </a:endParaRPr>
          </a:p>
          <a:p>
            <a:pPr marL="12700" marR="5080" indent="62865">
              <a:lnSpc>
                <a:spcPts val="7190"/>
              </a:lnSpc>
              <a:spcBef>
                <a:spcPts val="470"/>
              </a:spcBef>
              <a:tabLst>
                <a:tab pos="6033770" algn="l"/>
              </a:tabLst>
            </a:pPr>
            <a:r>
              <a:rPr sz="2700" spc="-60" dirty="0">
                <a:solidFill>
                  <a:srgbClr val="FFFFFF"/>
                </a:solidFill>
                <a:latin typeface="Tahoma"/>
                <a:cs typeface="Tahoma"/>
              </a:rPr>
              <a:t>อ</a:t>
            </a:r>
            <a:r>
              <a:rPr sz="2700" spc="-110" dirty="0">
                <a:solidFill>
                  <a:srgbClr val="FFFFFF"/>
                </a:solidFill>
                <a:latin typeface="Tahoma"/>
                <a:cs typeface="Tahoma"/>
              </a:rPr>
              <a:t>า</a:t>
            </a:r>
            <a:r>
              <a:rPr sz="2700" spc="10" dirty="0">
                <a:solidFill>
                  <a:srgbClr val="FFFFFF"/>
                </a:solidFill>
                <a:latin typeface="Tahoma"/>
                <a:cs typeface="Tahoma"/>
              </a:rPr>
              <a:t>จ</a:t>
            </a:r>
            <a:r>
              <a:rPr sz="2700" spc="-110" dirty="0">
                <a:solidFill>
                  <a:srgbClr val="FFFFFF"/>
                </a:solidFill>
                <a:latin typeface="Tahoma"/>
                <a:cs typeface="Tahoma"/>
              </a:rPr>
              <a:t>า</a:t>
            </a:r>
            <a:r>
              <a:rPr sz="2700" spc="195" dirty="0">
                <a:solidFill>
                  <a:srgbClr val="FFFFFF"/>
                </a:solidFill>
                <a:latin typeface="Tahoma"/>
                <a:cs typeface="Tahoma"/>
              </a:rPr>
              <a:t>ร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ย์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ผู้</a:t>
            </a:r>
            <a:r>
              <a:rPr sz="2700" spc="35" dirty="0">
                <a:solidFill>
                  <a:srgbClr val="FFFFFF"/>
                </a:solidFill>
                <a:latin typeface="Tahoma"/>
                <a:cs typeface="Tahoma"/>
              </a:rPr>
              <a:t>ส</a:t>
            </a:r>
            <a:r>
              <a:rPr sz="2700" spc="-60" dirty="0">
                <a:solidFill>
                  <a:srgbClr val="FFFFFF"/>
                </a:solidFill>
                <a:latin typeface="Tahoma"/>
                <a:cs typeface="Tahoma"/>
              </a:rPr>
              <a:t>อ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น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4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ผ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ศ</a:t>
            </a:r>
            <a:r>
              <a:rPr sz="2700" spc="-32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ด</a:t>
            </a:r>
            <a:r>
              <a:rPr sz="2700" spc="195" dirty="0">
                <a:solidFill>
                  <a:srgbClr val="FFFFFF"/>
                </a:solidFill>
                <a:latin typeface="Tahoma"/>
                <a:cs typeface="Tahoma"/>
              </a:rPr>
              <a:t>ร</a:t>
            </a:r>
            <a:r>
              <a:rPr sz="2700" spc="-32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ก</a:t>
            </a:r>
            <a:r>
              <a:rPr sz="2700" spc="10" dirty="0">
                <a:solidFill>
                  <a:srgbClr val="FFFFFF"/>
                </a:solidFill>
                <a:latin typeface="Tahoma"/>
                <a:cs typeface="Tahoma"/>
              </a:rPr>
              <a:t>ุ</a:t>
            </a:r>
            <a:r>
              <a:rPr sz="2700" spc="-40" dirty="0">
                <a:solidFill>
                  <a:srgbClr val="FFFFFF"/>
                </a:solidFill>
                <a:latin typeface="Tahoma"/>
                <a:cs typeface="Tahoma"/>
              </a:rPr>
              <a:t>ล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ว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ด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ี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ahoma"/>
                <a:cs typeface="Tahoma"/>
              </a:rPr>
              <a:t>ส</a:t>
            </a:r>
            <a:r>
              <a:rPr sz="2700" spc="50" dirty="0">
                <a:solidFill>
                  <a:srgbClr val="FFFFFF"/>
                </a:solidFill>
                <a:latin typeface="Tahoma"/>
                <a:cs typeface="Tahoma"/>
              </a:rPr>
              <a:t>ม</a:t>
            </a:r>
            <a:r>
              <a:rPr sz="2700" spc="-5" dirty="0">
                <a:solidFill>
                  <a:srgbClr val="FFFFFF"/>
                </a:solidFill>
                <a:latin typeface="Tahoma"/>
                <a:cs typeface="Tahoma"/>
              </a:rPr>
              <a:t>บ</a:t>
            </a:r>
            <a:r>
              <a:rPr sz="2700" spc="10" dirty="0">
                <a:solidFill>
                  <a:srgbClr val="FFFFFF"/>
                </a:solidFill>
                <a:latin typeface="Tahoma"/>
                <a:cs typeface="Tahoma"/>
              </a:rPr>
              <a:t>ู</a:t>
            </a:r>
            <a:r>
              <a:rPr sz="2700" spc="195" dirty="0">
                <a:solidFill>
                  <a:srgbClr val="FFFFFF"/>
                </a:solidFill>
                <a:latin typeface="Tahoma"/>
                <a:cs typeface="Tahoma"/>
              </a:rPr>
              <a:t>ร</a:t>
            </a:r>
            <a:r>
              <a:rPr sz="2700" spc="305" dirty="0">
                <a:solidFill>
                  <a:srgbClr val="FFFFFF"/>
                </a:solidFill>
                <a:latin typeface="Tahoma"/>
                <a:cs typeface="Tahoma"/>
              </a:rPr>
              <a:t>ณ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์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ว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ิ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ว</a:t>
            </a:r>
            <a:r>
              <a:rPr sz="2700" spc="-2360" dirty="0">
                <a:solidFill>
                  <a:srgbClr val="FFFFFF"/>
                </a:solidFill>
                <a:latin typeface="Tahoma"/>
                <a:cs typeface="Tahoma"/>
              </a:rPr>
              <a:t>ฒ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ั	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น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์  </a:t>
            </a:r>
            <a:r>
              <a:rPr sz="2700" spc="-15" dirty="0">
                <a:solidFill>
                  <a:srgbClr val="FFFFFF"/>
                </a:solidFill>
                <a:latin typeface="Tahoma"/>
                <a:cs typeface="Tahoma"/>
              </a:rPr>
              <a:t>ป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‘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ก</a:t>
            </a:r>
            <a:r>
              <a:rPr sz="2700" spc="-110" dirty="0">
                <a:solidFill>
                  <a:srgbClr val="FFFFFF"/>
                </a:solidFill>
                <a:latin typeface="Tahoma"/>
                <a:cs typeface="Tahoma"/>
              </a:rPr>
              <a:t>า</a:t>
            </a:r>
            <a:r>
              <a:rPr sz="2700" spc="195" dirty="0">
                <a:solidFill>
                  <a:srgbClr val="FFFFFF"/>
                </a:solidFill>
                <a:latin typeface="Tahoma"/>
                <a:cs typeface="Tahoma"/>
              </a:rPr>
              <a:t>ร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ศ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ึ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ก</a:t>
            </a:r>
            <a:r>
              <a:rPr sz="2700" spc="-285" dirty="0">
                <a:solidFill>
                  <a:srgbClr val="FFFFFF"/>
                </a:solidFill>
                <a:latin typeface="Tahoma"/>
                <a:cs typeface="Tahoma"/>
              </a:rPr>
              <a:t>ษ</a:t>
            </a:r>
            <a:r>
              <a:rPr sz="2700" spc="-110" dirty="0">
                <a:solidFill>
                  <a:srgbClr val="FFFFFF"/>
                </a:solidFill>
                <a:latin typeface="Tahoma"/>
                <a:cs typeface="Tahoma"/>
              </a:rPr>
              <a:t>า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4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700" spc="-8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700" spc="-8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700" dirty="0">
              <a:latin typeface="Tahoma"/>
              <a:cs typeface="Tahom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DB653B-5F1D-5009-CD3E-2451EF8F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5291" y="3"/>
            <a:ext cx="10792708" cy="1028699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2757424"/>
            <a:ext cx="16957675" cy="7529830"/>
            <a:chOff x="0" y="2757424"/>
            <a:chExt cx="16957675" cy="7529830"/>
          </a:xfrm>
        </p:grpSpPr>
        <p:sp>
          <p:nvSpPr>
            <p:cNvPr id="5" name="object 5"/>
            <p:cNvSpPr/>
            <p:nvPr/>
          </p:nvSpPr>
          <p:spPr>
            <a:xfrm>
              <a:off x="0" y="6571111"/>
              <a:ext cx="3639820" cy="3619500"/>
            </a:xfrm>
            <a:custGeom>
              <a:avLst/>
              <a:gdLst/>
              <a:ahLst/>
              <a:cxnLst/>
              <a:rect l="l" t="t" r="r" b="b"/>
              <a:pathLst>
                <a:path w="3639820" h="3619500">
                  <a:moveTo>
                    <a:pt x="1779921" y="12699"/>
                  </a:moveTo>
                  <a:lnTo>
                    <a:pt x="1321183" y="12699"/>
                  </a:lnTo>
                  <a:lnTo>
                    <a:pt x="1354254" y="0"/>
                  </a:lnTo>
                  <a:lnTo>
                    <a:pt x="1740771" y="0"/>
                  </a:lnTo>
                  <a:lnTo>
                    <a:pt x="1779921" y="12699"/>
                  </a:lnTo>
                  <a:close/>
                </a:path>
                <a:path w="3639820" h="3619500">
                  <a:moveTo>
                    <a:pt x="1899659" y="25399"/>
                  </a:moveTo>
                  <a:lnTo>
                    <a:pt x="1219053" y="25399"/>
                  </a:lnTo>
                  <a:lnTo>
                    <a:pt x="1253552" y="12699"/>
                  </a:lnTo>
                  <a:lnTo>
                    <a:pt x="1859399" y="12699"/>
                  </a:lnTo>
                  <a:lnTo>
                    <a:pt x="1899659" y="25399"/>
                  </a:lnTo>
                  <a:close/>
                </a:path>
                <a:path w="3639820" h="3619500">
                  <a:moveTo>
                    <a:pt x="2077148" y="3581399"/>
                  </a:moveTo>
                  <a:lnTo>
                    <a:pt x="1046778" y="3581399"/>
                  </a:lnTo>
                  <a:lnTo>
                    <a:pt x="999178" y="3568699"/>
                  </a:lnTo>
                  <a:lnTo>
                    <a:pt x="952385" y="3568699"/>
                  </a:lnTo>
                  <a:lnTo>
                    <a:pt x="861302" y="3543299"/>
                  </a:lnTo>
                  <a:lnTo>
                    <a:pt x="817054" y="3543299"/>
                  </a:lnTo>
                  <a:lnTo>
                    <a:pt x="689726" y="3505199"/>
                  </a:lnTo>
                  <a:lnTo>
                    <a:pt x="649158" y="3505199"/>
                  </a:lnTo>
                  <a:lnTo>
                    <a:pt x="570957" y="3479799"/>
                  </a:lnTo>
                  <a:lnTo>
                    <a:pt x="496807" y="3454399"/>
                  </a:lnTo>
                  <a:lnTo>
                    <a:pt x="426872" y="3428999"/>
                  </a:lnTo>
                  <a:lnTo>
                    <a:pt x="361317" y="3403599"/>
                  </a:lnTo>
                  <a:lnTo>
                    <a:pt x="330234" y="3403599"/>
                  </a:lnTo>
                  <a:lnTo>
                    <a:pt x="271557" y="3378199"/>
                  </a:lnTo>
                  <a:lnTo>
                    <a:pt x="217672" y="3352799"/>
                  </a:lnTo>
                  <a:lnTo>
                    <a:pt x="168743" y="3327399"/>
                  </a:lnTo>
                  <a:lnTo>
                    <a:pt x="124934" y="3301999"/>
                  </a:lnTo>
                  <a:lnTo>
                    <a:pt x="105001" y="3289299"/>
                  </a:lnTo>
                  <a:lnTo>
                    <a:pt x="86410" y="3289299"/>
                  </a:lnTo>
                  <a:lnTo>
                    <a:pt x="69181" y="3276599"/>
                  </a:lnTo>
                  <a:lnTo>
                    <a:pt x="29895" y="3251199"/>
                  </a:lnTo>
                  <a:lnTo>
                    <a:pt x="0" y="3225799"/>
                  </a:lnTo>
                  <a:lnTo>
                    <a:pt x="0" y="609599"/>
                  </a:lnTo>
                  <a:lnTo>
                    <a:pt x="24003" y="584199"/>
                  </a:lnTo>
                  <a:lnTo>
                    <a:pt x="56613" y="558799"/>
                  </a:lnTo>
                  <a:lnTo>
                    <a:pt x="89754" y="533399"/>
                  </a:lnTo>
                  <a:lnTo>
                    <a:pt x="123397" y="507999"/>
                  </a:lnTo>
                  <a:lnTo>
                    <a:pt x="157512" y="469899"/>
                  </a:lnTo>
                  <a:lnTo>
                    <a:pt x="192070" y="444499"/>
                  </a:lnTo>
                  <a:lnTo>
                    <a:pt x="262396" y="393699"/>
                  </a:lnTo>
                  <a:lnTo>
                    <a:pt x="298104" y="380999"/>
                  </a:lnTo>
                  <a:lnTo>
                    <a:pt x="407054" y="304799"/>
                  </a:lnTo>
                  <a:lnTo>
                    <a:pt x="443880" y="292099"/>
                  </a:lnTo>
                  <a:lnTo>
                    <a:pt x="480912" y="266699"/>
                  </a:lnTo>
                  <a:lnTo>
                    <a:pt x="518119" y="253999"/>
                  </a:lnTo>
                  <a:lnTo>
                    <a:pt x="555473" y="228599"/>
                  </a:lnTo>
                  <a:lnTo>
                    <a:pt x="630501" y="203199"/>
                  </a:lnTo>
                  <a:lnTo>
                    <a:pt x="668116" y="177799"/>
                  </a:lnTo>
                  <a:lnTo>
                    <a:pt x="1004334" y="63499"/>
                  </a:lnTo>
                  <a:lnTo>
                    <a:pt x="1040891" y="63499"/>
                  </a:lnTo>
                  <a:lnTo>
                    <a:pt x="1113170" y="38099"/>
                  </a:lnTo>
                  <a:lnTo>
                    <a:pt x="1148832" y="38099"/>
                  </a:lnTo>
                  <a:lnTo>
                    <a:pt x="1184136" y="25399"/>
                  </a:lnTo>
                  <a:lnTo>
                    <a:pt x="1940222" y="25399"/>
                  </a:lnTo>
                  <a:lnTo>
                    <a:pt x="2022119" y="50799"/>
                  </a:lnTo>
                  <a:lnTo>
                    <a:pt x="2063385" y="50799"/>
                  </a:lnTo>
                  <a:lnTo>
                    <a:pt x="2396665" y="152399"/>
                  </a:lnTo>
                  <a:lnTo>
                    <a:pt x="2438209" y="177799"/>
                  </a:lnTo>
                  <a:lnTo>
                    <a:pt x="2520850" y="203199"/>
                  </a:lnTo>
                  <a:lnTo>
                    <a:pt x="2561877" y="228599"/>
                  </a:lnTo>
                  <a:lnTo>
                    <a:pt x="2602664" y="241299"/>
                  </a:lnTo>
                  <a:lnTo>
                    <a:pt x="2683381" y="292099"/>
                  </a:lnTo>
                  <a:lnTo>
                    <a:pt x="2723243" y="304799"/>
                  </a:lnTo>
                  <a:lnTo>
                    <a:pt x="2801805" y="355599"/>
                  </a:lnTo>
                  <a:lnTo>
                    <a:pt x="2878592" y="406399"/>
                  </a:lnTo>
                  <a:lnTo>
                    <a:pt x="2953332" y="457199"/>
                  </a:lnTo>
                  <a:lnTo>
                    <a:pt x="2989849" y="495299"/>
                  </a:lnTo>
                  <a:lnTo>
                    <a:pt x="3025753" y="520699"/>
                  </a:lnTo>
                  <a:lnTo>
                    <a:pt x="3061010" y="546099"/>
                  </a:lnTo>
                  <a:lnTo>
                    <a:pt x="3095585" y="584199"/>
                  </a:lnTo>
                  <a:lnTo>
                    <a:pt x="3129445" y="609599"/>
                  </a:lnTo>
                  <a:lnTo>
                    <a:pt x="3162556" y="647699"/>
                  </a:lnTo>
                  <a:lnTo>
                    <a:pt x="3194883" y="673099"/>
                  </a:lnTo>
                  <a:lnTo>
                    <a:pt x="3226394" y="711199"/>
                  </a:lnTo>
                  <a:lnTo>
                    <a:pt x="3257053" y="749299"/>
                  </a:lnTo>
                  <a:lnTo>
                    <a:pt x="3286828" y="787399"/>
                  </a:lnTo>
                  <a:lnTo>
                    <a:pt x="3315684" y="825499"/>
                  </a:lnTo>
                  <a:lnTo>
                    <a:pt x="3343587" y="863599"/>
                  </a:lnTo>
                  <a:lnTo>
                    <a:pt x="3370504" y="901699"/>
                  </a:lnTo>
                  <a:lnTo>
                    <a:pt x="3396400" y="939799"/>
                  </a:lnTo>
                  <a:lnTo>
                    <a:pt x="3421241" y="990599"/>
                  </a:lnTo>
                  <a:lnTo>
                    <a:pt x="3444995" y="1028699"/>
                  </a:lnTo>
                  <a:lnTo>
                    <a:pt x="3467625" y="1066799"/>
                  </a:lnTo>
                  <a:lnTo>
                    <a:pt x="3489100" y="1117599"/>
                  </a:lnTo>
                  <a:lnTo>
                    <a:pt x="3509385" y="1168399"/>
                  </a:lnTo>
                  <a:lnTo>
                    <a:pt x="3528445" y="1206499"/>
                  </a:lnTo>
                  <a:lnTo>
                    <a:pt x="3546247" y="1257299"/>
                  </a:lnTo>
                  <a:lnTo>
                    <a:pt x="3562758" y="1308099"/>
                  </a:lnTo>
                  <a:lnTo>
                    <a:pt x="3577943" y="1358899"/>
                  </a:lnTo>
                  <a:lnTo>
                    <a:pt x="3591768" y="1409699"/>
                  </a:lnTo>
                  <a:lnTo>
                    <a:pt x="3604199" y="1460499"/>
                  </a:lnTo>
                  <a:lnTo>
                    <a:pt x="3615202" y="1511299"/>
                  </a:lnTo>
                  <a:lnTo>
                    <a:pt x="3624745" y="1574799"/>
                  </a:lnTo>
                  <a:lnTo>
                    <a:pt x="3632791" y="1625599"/>
                  </a:lnTo>
                  <a:lnTo>
                    <a:pt x="3639309" y="1676399"/>
                  </a:lnTo>
                  <a:lnTo>
                    <a:pt x="3592073" y="2463799"/>
                  </a:lnTo>
                  <a:lnTo>
                    <a:pt x="3365907" y="2959099"/>
                  </a:lnTo>
                  <a:lnTo>
                    <a:pt x="3116232" y="3225799"/>
                  </a:lnTo>
                  <a:lnTo>
                    <a:pt x="2998469" y="3289299"/>
                  </a:lnTo>
                  <a:lnTo>
                    <a:pt x="2935670" y="3327399"/>
                  </a:lnTo>
                  <a:lnTo>
                    <a:pt x="2685757" y="3428999"/>
                  </a:lnTo>
                  <a:lnTo>
                    <a:pt x="2623702" y="3441699"/>
                  </a:lnTo>
                  <a:lnTo>
                    <a:pt x="2561858" y="3467099"/>
                  </a:lnTo>
                  <a:lnTo>
                    <a:pt x="2500245" y="3479799"/>
                  </a:lnTo>
                  <a:lnTo>
                    <a:pt x="2438883" y="3505199"/>
                  </a:lnTo>
                  <a:lnTo>
                    <a:pt x="2077148" y="3581399"/>
                  </a:lnTo>
                  <a:close/>
                </a:path>
                <a:path w="3639820" h="3619500">
                  <a:moveTo>
                    <a:pt x="1959515" y="3594099"/>
                  </a:moveTo>
                  <a:lnTo>
                    <a:pt x="1144316" y="3594099"/>
                  </a:lnTo>
                  <a:lnTo>
                    <a:pt x="1095164" y="3581399"/>
                  </a:lnTo>
                  <a:lnTo>
                    <a:pt x="2018123" y="3581399"/>
                  </a:lnTo>
                  <a:lnTo>
                    <a:pt x="1959515" y="3594099"/>
                  </a:lnTo>
                  <a:close/>
                </a:path>
                <a:path w="3639820" h="3619500">
                  <a:moveTo>
                    <a:pt x="1843629" y="3606799"/>
                  </a:moveTo>
                  <a:lnTo>
                    <a:pt x="1244836" y="3606799"/>
                  </a:lnTo>
                  <a:lnTo>
                    <a:pt x="1194214" y="3594099"/>
                  </a:lnTo>
                  <a:lnTo>
                    <a:pt x="1901343" y="3594099"/>
                  </a:lnTo>
                  <a:lnTo>
                    <a:pt x="1843629" y="3606799"/>
                  </a:lnTo>
                  <a:close/>
                </a:path>
                <a:path w="3639820" h="3619500">
                  <a:moveTo>
                    <a:pt x="1673435" y="3619499"/>
                  </a:moveTo>
                  <a:lnTo>
                    <a:pt x="1400845" y="3619499"/>
                  </a:lnTo>
                  <a:lnTo>
                    <a:pt x="1348172" y="3606799"/>
                  </a:lnTo>
                  <a:lnTo>
                    <a:pt x="1729654" y="3606799"/>
                  </a:lnTo>
                  <a:lnTo>
                    <a:pt x="1673435" y="3619499"/>
                  </a:lnTo>
                  <a:close/>
                </a:path>
              </a:pathLst>
            </a:custGeom>
            <a:solidFill>
              <a:srgbClr val="37A1F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295830"/>
              <a:ext cx="3161030" cy="2917190"/>
            </a:xfrm>
            <a:custGeom>
              <a:avLst/>
              <a:gdLst/>
              <a:ahLst/>
              <a:cxnLst/>
              <a:rect l="l" t="t" r="r" b="b"/>
              <a:pathLst>
                <a:path w="3161030" h="2917190">
                  <a:moveTo>
                    <a:pt x="1550336" y="2916958"/>
                  </a:moveTo>
                  <a:lnTo>
                    <a:pt x="1508207" y="2916650"/>
                  </a:lnTo>
                  <a:lnTo>
                    <a:pt x="1465170" y="2915731"/>
                  </a:lnTo>
                  <a:lnTo>
                    <a:pt x="1421248" y="2914177"/>
                  </a:lnTo>
                  <a:lnTo>
                    <a:pt x="1376468" y="2911961"/>
                  </a:lnTo>
                  <a:lnTo>
                    <a:pt x="1330851" y="2909058"/>
                  </a:lnTo>
                  <a:lnTo>
                    <a:pt x="1284423" y="2905443"/>
                  </a:lnTo>
                  <a:lnTo>
                    <a:pt x="1237208" y="2901090"/>
                  </a:lnTo>
                  <a:lnTo>
                    <a:pt x="1189230" y="2895973"/>
                  </a:lnTo>
                  <a:lnTo>
                    <a:pt x="1140514" y="2890066"/>
                  </a:lnTo>
                  <a:lnTo>
                    <a:pt x="1091082" y="2883345"/>
                  </a:lnTo>
                  <a:lnTo>
                    <a:pt x="1040961" y="2875784"/>
                  </a:lnTo>
                  <a:lnTo>
                    <a:pt x="990174" y="2867356"/>
                  </a:lnTo>
                  <a:lnTo>
                    <a:pt x="938745" y="2858037"/>
                  </a:lnTo>
                  <a:lnTo>
                    <a:pt x="886698" y="2847801"/>
                  </a:lnTo>
                  <a:lnTo>
                    <a:pt x="834058" y="2836622"/>
                  </a:lnTo>
                  <a:lnTo>
                    <a:pt x="780848" y="2824475"/>
                  </a:lnTo>
                  <a:lnTo>
                    <a:pt x="727094" y="2811334"/>
                  </a:lnTo>
                  <a:lnTo>
                    <a:pt x="672819" y="2797174"/>
                  </a:lnTo>
                  <a:lnTo>
                    <a:pt x="618048" y="2781969"/>
                  </a:lnTo>
                  <a:lnTo>
                    <a:pt x="562804" y="2765694"/>
                  </a:lnTo>
                  <a:lnTo>
                    <a:pt x="507112" y="2748322"/>
                  </a:lnTo>
                  <a:lnTo>
                    <a:pt x="450996" y="2729829"/>
                  </a:lnTo>
                  <a:lnTo>
                    <a:pt x="394481" y="2710188"/>
                  </a:lnTo>
                  <a:lnTo>
                    <a:pt x="337591" y="2689375"/>
                  </a:lnTo>
                  <a:lnTo>
                    <a:pt x="47094" y="2487083"/>
                  </a:lnTo>
                  <a:lnTo>
                    <a:pt x="0" y="2373881"/>
                  </a:lnTo>
                  <a:lnTo>
                    <a:pt x="0" y="1843036"/>
                  </a:lnTo>
                  <a:lnTo>
                    <a:pt x="29012" y="1751852"/>
                  </a:lnTo>
                  <a:lnTo>
                    <a:pt x="50591" y="1691553"/>
                  </a:lnTo>
                  <a:lnTo>
                    <a:pt x="72954" y="1637126"/>
                  </a:lnTo>
                  <a:lnTo>
                    <a:pt x="95230" y="1593488"/>
                  </a:lnTo>
                  <a:lnTo>
                    <a:pt x="116547" y="1565554"/>
                  </a:lnTo>
                  <a:lnTo>
                    <a:pt x="98050" y="1510469"/>
                  </a:lnTo>
                  <a:lnTo>
                    <a:pt x="82831" y="1454555"/>
                  </a:lnTo>
                  <a:lnTo>
                    <a:pt x="70750" y="1397946"/>
                  </a:lnTo>
                  <a:lnTo>
                    <a:pt x="61670" y="1340772"/>
                  </a:lnTo>
                  <a:lnTo>
                    <a:pt x="55453" y="1283165"/>
                  </a:lnTo>
                  <a:lnTo>
                    <a:pt x="51960" y="1225258"/>
                  </a:lnTo>
                  <a:lnTo>
                    <a:pt x="51055" y="1167181"/>
                  </a:lnTo>
                  <a:lnTo>
                    <a:pt x="52598" y="1109067"/>
                  </a:lnTo>
                  <a:lnTo>
                    <a:pt x="56452" y="1051048"/>
                  </a:lnTo>
                  <a:lnTo>
                    <a:pt x="62478" y="993255"/>
                  </a:lnTo>
                  <a:lnTo>
                    <a:pt x="70539" y="935820"/>
                  </a:lnTo>
                  <a:lnTo>
                    <a:pt x="80496" y="878875"/>
                  </a:lnTo>
                  <a:lnTo>
                    <a:pt x="92212" y="822552"/>
                  </a:lnTo>
                  <a:lnTo>
                    <a:pt x="105548" y="766982"/>
                  </a:lnTo>
                  <a:lnTo>
                    <a:pt x="120366" y="712298"/>
                  </a:lnTo>
                  <a:lnTo>
                    <a:pt x="136528" y="658631"/>
                  </a:lnTo>
                  <a:lnTo>
                    <a:pt x="153897" y="606112"/>
                  </a:lnTo>
                  <a:lnTo>
                    <a:pt x="172333" y="554875"/>
                  </a:lnTo>
                  <a:lnTo>
                    <a:pt x="191699" y="505050"/>
                  </a:lnTo>
                  <a:lnTo>
                    <a:pt x="211857" y="456769"/>
                  </a:lnTo>
                  <a:lnTo>
                    <a:pt x="232669" y="410165"/>
                  </a:lnTo>
                  <a:lnTo>
                    <a:pt x="253997" y="365369"/>
                  </a:lnTo>
                  <a:lnTo>
                    <a:pt x="275703" y="322512"/>
                  </a:lnTo>
                  <a:lnTo>
                    <a:pt x="297648" y="281727"/>
                  </a:lnTo>
                  <a:lnTo>
                    <a:pt x="319694" y="243145"/>
                  </a:lnTo>
                  <a:lnTo>
                    <a:pt x="341704" y="206898"/>
                  </a:lnTo>
                  <a:lnTo>
                    <a:pt x="363540" y="173118"/>
                  </a:lnTo>
                  <a:lnTo>
                    <a:pt x="406134" y="113487"/>
                  </a:lnTo>
                  <a:lnTo>
                    <a:pt x="446374" y="65305"/>
                  </a:lnTo>
                  <a:lnTo>
                    <a:pt x="483154" y="29627"/>
                  </a:lnTo>
                  <a:lnTo>
                    <a:pt x="515370" y="7507"/>
                  </a:lnTo>
                  <a:lnTo>
                    <a:pt x="541917" y="0"/>
                  </a:lnTo>
                  <a:lnTo>
                    <a:pt x="561234" y="8483"/>
                  </a:lnTo>
                  <a:lnTo>
                    <a:pt x="607576" y="36893"/>
                  </a:lnTo>
                  <a:lnTo>
                    <a:pt x="662569" y="79494"/>
                  </a:lnTo>
                  <a:lnTo>
                    <a:pt x="692699" y="105717"/>
                  </a:lnTo>
                  <a:lnTo>
                    <a:pt x="724262" y="135008"/>
                  </a:lnTo>
                  <a:lnTo>
                    <a:pt x="757012" y="167207"/>
                  </a:lnTo>
                  <a:lnTo>
                    <a:pt x="790706" y="202154"/>
                  </a:lnTo>
                  <a:lnTo>
                    <a:pt x="825101" y="239690"/>
                  </a:lnTo>
                  <a:lnTo>
                    <a:pt x="859952" y="279654"/>
                  </a:lnTo>
                  <a:lnTo>
                    <a:pt x="895016" y="321887"/>
                  </a:lnTo>
                  <a:lnTo>
                    <a:pt x="930050" y="366228"/>
                  </a:lnTo>
                  <a:lnTo>
                    <a:pt x="964809" y="412518"/>
                  </a:lnTo>
                  <a:lnTo>
                    <a:pt x="999050" y="460596"/>
                  </a:lnTo>
                  <a:lnTo>
                    <a:pt x="1032529" y="510303"/>
                  </a:lnTo>
                  <a:lnTo>
                    <a:pt x="1065003" y="561479"/>
                  </a:lnTo>
                  <a:lnTo>
                    <a:pt x="1096228" y="613964"/>
                  </a:lnTo>
                  <a:lnTo>
                    <a:pt x="1125960" y="667598"/>
                  </a:lnTo>
                  <a:lnTo>
                    <a:pt x="1153955" y="722221"/>
                  </a:lnTo>
                  <a:lnTo>
                    <a:pt x="1179970" y="777673"/>
                  </a:lnTo>
                  <a:lnTo>
                    <a:pt x="1936556" y="777673"/>
                  </a:lnTo>
                  <a:lnTo>
                    <a:pt x="1947120" y="783241"/>
                  </a:lnTo>
                  <a:lnTo>
                    <a:pt x="3029667" y="783241"/>
                  </a:lnTo>
                  <a:lnTo>
                    <a:pt x="3038877" y="823218"/>
                  </a:lnTo>
                  <a:lnTo>
                    <a:pt x="3048711" y="873162"/>
                  </a:lnTo>
                  <a:lnTo>
                    <a:pt x="3056981" y="923955"/>
                  </a:lnTo>
                  <a:lnTo>
                    <a:pt x="3063591" y="975558"/>
                  </a:lnTo>
                  <a:lnTo>
                    <a:pt x="3068445" y="1027934"/>
                  </a:lnTo>
                  <a:lnTo>
                    <a:pt x="3071449" y="1081045"/>
                  </a:lnTo>
                  <a:lnTo>
                    <a:pt x="3072506" y="1134855"/>
                  </a:lnTo>
                  <a:lnTo>
                    <a:pt x="3071520" y="1189325"/>
                  </a:lnTo>
                  <a:lnTo>
                    <a:pt x="3068396" y="1244419"/>
                  </a:lnTo>
                  <a:lnTo>
                    <a:pt x="3063039" y="1300099"/>
                  </a:lnTo>
                  <a:lnTo>
                    <a:pt x="3055352" y="1356326"/>
                  </a:lnTo>
                  <a:lnTo>
                    <a:pt x="3045240" y="1413065"/>
                  </a:lnTo>
                  <a:lnTo>
                    <a:pt x="3032608" y="1470276"/>
                  </a:lnTo>
                  <a:lnTo>
                    <a:pt x="3017359" y="1527924"/>
                  </a:lnTo>
                  <a:lnTo>
                    <a:pt x="2999398" y="1585970"/>
                  </a:lnTo>
                  <a:lnTo>
                    <a:pt x="3033930" y="1633665"/>
                  </a:lnTo>
                  <a:lnTo>
                    <a:pt x="3061422" y="1688991"/>
                  </a:lnTo>
                  <a:lnTo>
                    <a:pt x="3082882" y="1748372"/>
                  </a:lnTo>
                  <a:lnTo>
                    <a:pt x="3099321" y="1808234"/>
                  </a:lnTo>
                  <a:lnTo>
                    <a:pt x="3109620" y="1855291"/>
                  </a:lnTo>
                  <a:lnTo>
                    <a:pt x="2528163" y="1855291"/>
                  </a:lnTo>
                  <a:lnTo>
                    <a:pt x="2493468" y="1859767"/>
                  </a:lnTo>
                  <a:lnTo>
                    <a:pt x="2458051" y="1869245"/>
                  </a:lnTo>
                  <a:lnTo>
                    <a:pt x="2434165" y="1882590"/>
                  </a:lnTo>
                  <a:lnTo>
                    <a:pt x="2434066" y="1898667"/>
                  </a:lnTo>
                  <a:lnTo>
                    <a:pt x="2470008" y="1916342"/>
                  </a:lnTo>
                  <a:lnTo>
                    <a:pt x="2526551" y="1926112"/>
                  </a:lnTo>
                  <a:lnTo>
                    <a:pt x="3123218" y="1926112"/>
                  </a:lnTo>
                  <a:lnTo>
                    <a:pt x="3128594" y="1954963"/>
                  </a:lnTo>
                  <a:lnTo>
                    <a:pt x="3135034" y="1981005"/>
                  </a:lnTo>
                  <a:lnTo>
                    <a:pt x="3141497" y="1989655"/>
                  </a:lnTo>
                  <a:lnTo>
                    <a:pt x="3150543" y="2036315"/>
                  </a:lnTo>
                  <a:lnTo>
                    <a:pt x="3156806" y="2083347"/>
                  </a:lnTo>
                  <a:lnTo>
                    <a:pt x="3160176" y="2130527"/>
                  </a:lnTo>
                  <a:lnTo>
                    <a:pt x="3160544" y="2177633"/>
                  </a:lnTo>
                  <a:lnTo>
                    <a:pt x="3157802" y="2224441"/>
                  </a:lnTo>
                  <a:lnTo>
                    <a:pt x="3151839" y="2270731"/>
                  </a:lnTo>
                  <a:lnTo>
                    <a:pt x="3142549" y="2316277"/>
                  </a:lnTo>
                  <a:lnTo>
                    <a:pt x="3129820" y="2360859"/>
                  </a:lnTo>
                  <a:lnTo>
                    <a:pt x="3113545" y="2404253"/>
                  </a:lnTo>
                  <a:lnTo>
                    <a:pt x="3093614" y="2446236"/>
                  </a:lnTo>
                  <a:lnTo>
                    <a:pt x="3069919" y="2486586"/>
                  </a:lnTo>
                  <a:lnTo>
                    <a:pt x="3042350" y="2525080"/>
                  </a:lnTo>
                  <a:lnTo>
                    <a:pt x="3010799" y="2561495"/>
                  </a:lnTo>
                  <a:lnTo>
                    <a:pt x="2975157" y="2595609"/>
                  </a:lnTo>
                  <a:lnTo>
                    <a:pt x="2935313" y="2627198"/>
                  </a:lnTo>
                  <a:lnTo>
                    <a:pt x="2877335" y="2662628"/>
                  </a:lnTo>
                  <a:lnTo>
                    <a:pt x="2843037" y="2679665"/>
                  </a:lnTo>
                  <a:lnTo>
                    <a:pt x="2805550" y="2696232"/>
                  </a:lnTo>
                  <a:lnTo>
                    <a:pt x="2765136" y="2712315"/>
                  </a:lnTo>
                  <a:lnTo>
                    <a:pt x="2722058" y="2727899"/>
                  </a:lnTo>
                  <a:lnTo>
                    <a:pt x="2676579" y="2742969"/>
                  </a:lnTo>
                  <a:lnTo>
                    <a:pt x="2628960" y="2757513"/>
                  </a:lnTo>
                  <a:lnTo>
                    <a:pt x="2579465" y="2771514"/>
                  </a:lnTo>
                  <a:lnTo>
                    <a:pt x="2528356" y="2784960"/>
                  </a:lnTo>
                  <a:lnTo>
                    <a:pt x="2475895" y="2797835"/>
                  </a:lnTo>
                  <a:lnTo>
                    <a:pt x="2422345" y="2810126"/>
                  </a:lnTo>
                  <a:lnTo>
                    <a:pt x="2367968" y="2821819"/>
                  </a:lnTo>
                  <a:lnTo>
                    <a:pt x="2313027" y="2832898"/>
                  </a:lnTo>
                  <a:lnTo>
                    <a:pt x="2257784" y="2843350"/>
                  </a:lnTo>
                  <a:lnTo>
                    <a:pt x="2202502" y="2853161"/>
                  </a:lnTo>
                  <a:lnTo>
                    <a:pt x="2147443" y="2862316"/>
                  </a:lnTo>
                  <a:lnTo>
                    <a:pt x="2092870" y="2870801"/>
                  </a:lnTo>
                  <a:lnTo>
                    <a:pt x="2039046" y="2878602"/>
                  </a:lnTo>
                  <a:lnTo>
                    <a:pt x="1986232" y="2885705"/>
                  </a:lnTo>
                  <a:lnTo>
                    <a:pt x="1934691" y="2892094"/>
                  </a:lnTo>
                  <a:lnTo>
                    <a:pt x="1884686" y="2897757"/>
                  </a:lnTo>
                  <a:lnTo>
                    <a:pt x="1836479" y="2902679"/>
                  </a:lnTo>
                  <a:lnTo>
                    <a:pt x="1790332" y="2906845"/>
                  </a:lnTo>
                  <a:lnTo>
                    <a:pt x="1746509" y="2910241"/>
                  </a:lnTo>
                  <a:lnTo>
                    <a:pt x="1671031" y="2914478"/>
                  </a:lnTo>
                  <a:lnTo>
                    <a:pt x="1631772" y="2915847"/>
                  </a:lnTo>
                  <a:lnTo>
                    <a:pt x="1591532" y="2916682"/>
                  </a:lnTo>
                  <a:lnTo>
                    <a:pt x="1550336" y="2916958"/>
                  </a:lnTo>
                  <a:close/>
                </a:path>
                <a:path w="3161030" h="2917190">
                  <a:moveTo>
                    <a:pt x="3029667" y="783241"/>
                  </a:moveTo>
                  <a:lnTo>
                    <a:pt x="1947120" y="783241"/>
                  </a:lnTo>
                  <a:lnTo>
                    <a:pt x="1961303" y="748869"/>
                  </a:lnTo>
                  <a:lnTo>
                    <a:pt x="1977313" y="712734"/>
                  </a:lnTo>
                  <a:lnTo>
                    <a:pt x="1995142" y="675077"/>
                  </a:lnTo>
                  <a:lnTo>
                    <a:pt x="2014786" y="636144"/>
                  </a:lnTo>
                  <a:lnTo>
                    <a:pt x="2036237" y="596178"/>
                  </a:lnTo>
                  <a:lnTo>
                    <a:pt x="2059491" y="555421"/>
                  </a:lnTo>
                  <a:lnTo>
                    <a:pt x="2084541" y="514118"/>
                  </a:lnTo>
                  <a:lnTo>
                    <a:pt x="2111382" y="472511"/>
                  </a:lnTo>
                  <a:lnTo>
                    <a:pt x="2140006" y="430846"/>
                  </a:lnTo>
                  <a:lnTo>
                    <a:pt x="2170408" y="389364"/>
                  </a:lnTo>
                  <a:lnTo>
                    <a:pt x="2202583" y="348309"/>
                  </a:lnTo>
                  <a:lnTo>
                    <a:pt x="2236523" y="307926"/>
                  </a:lnTo>
                  <a:lnTo>
                    <a:pt x="2272224" y="268457"/>
                  </a:lnTo>
                  <a:lnTo>
                    <a:pt x="2309678" y="230146"/>
                  </a:lnTo>
                  <a:lnTo>
                    <a:pt x="2348881" y="193237"/>
                  </a:lnTo>
                  <a:lnTo>
                    <a:pt x="2389825" y="157972"/>
                  </a:lnTo>
                  <a:lnTo>
                    <a:pt x="2432506" y="124597"/>
                  </a:lnTo>
                  <a:lnTo>
                    <a:pt x="2476916" y="93353"/>
                  </a:lnTo>
                  <a:lnTo>
                    <a:pt x="2523050" y="64484"/>
                  </a:lnTo>
                  <a:lnTo>
                    <a:pt x="2570902" y="38235"/>
                  </a:lnTo>
                  <a:lnTo>
                    <a:pt x="2620466" y="14848"/>
                  </a:lnTo>
                  <a:lnTo>
                    <a:pt x="2640505" y="36654"/>
                  </a:lnTo>
                  <a:lnTo>
                    <a:pt x="2682108" y="85247"/>
                  </a:lnTo>
                  <a:lnTo>
                    <a:pt x="2725108" y="140229"/>
                  </a:lnTo>
                  <a:lnTo>
                    <a:pt x="2768740" y="201302"/>
                  </a:lnTo>
                  <a:lnTo>
                    <a:pt x="2790554" y="234029"/>
                  </a:lnTo>
                  <a:lnTo>
                    <a:pt x="2812240" y="268166"/>
                  </a:lnTo>
                  <a:lnTo>
                    <a:pt x="2833700" y="303675"/>
                  </a:lnTo>
                  <a:lnTo>
                    <a:pt x="2854840" y="340520"/>
                  </a:lnTo>
                  <a:lnTo>
                    <a:pt x="2875564" y="378662"/>
                  </a:lnTo>
                  <a:lnTo>
                    <a:pt x="2895776" y="418065"/>
                  </a:lnTo>
                  <a:lnTo>
                    <a:pt x="2915382" y="458691"/>
                  </a:lnTo>
                  <a:lnTo>
                    <a:pt x="2934284" y="500501"/>
                  </a:lnTo>
                  <a:lnTo>
                    <a:pt x="2952387" y="543460"/>
                  </a:lnTo>
                  <a:lnTo>
                    <a:pt x="2969596" y="587529"/>
                  </a:lnTo>
                  <a:lnTo>
                    <a:pt x="2985815" y="632671"/>
                  </a:lnTo>
                  <a:lnTo>
                    <a:pt x="3000948" y="678848"/>
                  </a:lnTo>
                  <a:lnTo>
                    <a:pt x="3014900" y="726024"/>
                  </a:lnTo>
                  <a:lnTo>
                    <a:pt x="3027575" y="774159"/>
                  </a:lnTo>
                  <a:lnTo>
                    <a:pt x="3029667" y="783241"/>
                  </a:lnTo>
                  <a:close/>
                </a:path>
                <a:path w="3161030" h="2917190">
                  <a:moveTo>
                    <a:pt x="1936556" y="777673"/>
                  </a:moveTo>
                  <a:lnTo>
                    <a:pt x="1179970" y="777673"/>
                  </a:lnTo>
                  <a:lnTo>
                    <a:pt x="1228584" y="767682"/>
                  </a:lnTo>
                  <a:lnTo>
                    <a:pt x="1278759" y="758043"/>
                  </a:lnTo>
                  <a:lnTo>
                    <a:pt x="1330142" y="748975"/>
                  </a:lnTo>
                  <a:lnTo>
                    <a:pt x="1382380" y="740697"/>
                  </a:lnTo>
                  <a:lnTo>
                    <a:pt x="1435119" y="733431"/>
                  </a:lnTo>
                  <a:lnTo>
                    <a:pt x="1488004" y="727397"/>
                  </a:lnTo>
                  <a:lnTo>
                    <a:pt x="1540683" y="722814"/>
                  </a:lnTo>
                  <a:lnTo>
                    <a:pt x="1592801" y="719904"/>
                  </a:lnTo>
                  <a:lnTo>
                    <a:pt x="1644005" y="718886"/>
                  </a:lnTo>
                  <a:lnTo>
                    <a:pt x="1693941" y="719980"/>
                  </a:lnTo>
                  <a:lnTo>
                    <a:pt x="1742255" y="723407"/>
                  </a:lnTo>
                  <a:lnTo>
                    <a:pt x="1788594" y="729387"/>
                  </a:lnTo>
                  <a:lnTo>
                    <a:pt x="1832603" y="738140"/>
                  </a:lnTo>
                  <a:lnTo>
                    <a:pt x="1873930" y="749887"/>
                  </a:lnTo>
                  <a:lnTo>
                    <a:pt x="1912220" y="764847"/>
                  </a:lnTo>
                  <a:lnTo>
                    <a:pt x="1936556" y="777673"/>
                  </a:lnTo>
                  <a:close/>
                </a:path>
                <a:path w="3161030" h="2917190">
                  <a:moveTo>
                    <a:pt x="3123218" y="1926112"/>
                  </a:moveTo>
                  <a:lnTo>
                    <a:pt x="2526551" y="1926112"/>
                  </a:lnTo>
                  <a:lnTo>
                    <a:pt x="2559243" y="1916550"/>
                  </a:lnTo>
                  <a:lnTo>
                    <a:pt x="2571651" y="1896163"/>
                  </a:lnTo>
                  <a:lnTo>
                    <a:pt x="2567342" y="1873460"/>
                  </a:lnTo>
                  <a:lnTo>
                    <a:pt x="2549881" y="1856949"/>
                  </a:lnTo>
                  <a:lnTo>
                    <a:pt x="2528163" y="1855291"/>
                  </a:lnTo>
                  <a:lnTo>
                    <a:pt x="3109620" y="1855291"/>
                  </a:lnTo>
                  <a:lnTo>
                    <a:pt x="3111746" y="1865003"/>
                  </a:lnTo>
                  <a:lnTo>
                    <a:pt x="3121437" y="1916550"/>
                  </a:lnTo>
                  <a:lnTo>
                    <a:pt x="3123218" y="1926112"/>
                  </a:lnTo>
                  <a:close/>
                </a:path>
              </a:pathLst>
            </a:custGeom>
            <a:solidFill>
              <a:srgbClr val="F4F6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295830"/>
              <a:ext cx="3140075" cy="2171700"/>
            </a:xfrm>
            <a:custGeom>
              <a:avLst/>
              <a:gdLst/>
              <a:ahLst/>
              <a:cxnLst/>
              <a:rect l="l" t="t" r="r" b="b"/>
              <a:pathLst>
                <a:path w="3140075" h="2171700">
                  <a:moveTo>
                    <a:pt x="336256" y="2146299"/>
                  </a:moveTo>
                  <a:lnTo>
                    <a:pt x="123745" y="2095499"/>
                  </a:lnTo>
                  <a:lnTo>
                    <a:pt x="4923" y="2006599"/>
                  </a:lnTo>
                  <a:lnTo>
                    <a:pt x="0" y="1993899"/>
                  </a:lnTo>
                  <a:lnTo>
                    <a:pt x="0" y="1841499"/>
                  </a:lnTo>
                  <a:lnTo>
                    <a:pt x="1150" y="1841499"/>
                  </a:lnTo>
                  <a:lnTo>
                    <a:pt x="21205" y="1790699"/>
                  </a:lnTo>
                  <a:lnTo>
                    <a:pt x="46833" y="1714499"/>
                  </a:lnTo>
                  <a:lnTo>
                    <a:pt x="78469" y="1650999"/>
                  </a:lnTo>
                  <a:lnTo>
                    <a:pt x="116547" y="1562099"/>
                  </a:lnTo>
                  <a:lnTo>
                    <a:pt x="103331" y="1485899"/>
                  </a:lnTo>
                  <a:lnTo>
                    <a:pt x="92600" y="1422399"/>
                  </a:lnTo>
                  <a:lnTo>
                    <a:pt x="84262" y="1358899"/>
                  </a:lnTo>
                  <a:lnTo>
                    <a:pt x="78229" y="1282699"/>
                  </a:lnTo>
                  <a:lnTo>
                    <a:pt x="74410" y="1219199"/>
                  </a:lnTo>
                  <a:lnTo>
                    <a:pt x="72714" y="1155699"/>
                  </a:lnTo>
                  <a:lnTo>
                    <a:pt x="73052" y="1104899"/>
                  </a:lnTo>
                  <a:lnTo>
                    <a:pt x="75333" y="1041399"/>
                  </a:lnTo>
                  <a:lnTo>
                    <a:pt x="79468" y="977899"/>
                  </a:lnTo>
                  <a:lnTo>
                    <a:pt x="85365" y="927099"/>
                  </a:lnTo>
                  <a:lnTo>
                    <a:pt x="92935" y="863599"/>
                  </a:lnTo>
                  <a:lnTo>
                    <a:pt x="102088" y="812799"/>
                  </a:lnTo>
                  <a:lnTo>
                    <a:pt x="112733" y="761999"/>
                  </a:lnTo>
                  <a:lnTo>
                    <a:pt x="124780" y="711199"/>
                  </a:lnTo>
                  <a:lnTo>
                    <a:pt x="138139" y="660399"/>
                  </a:lnTo>
                  <a:lnTo>
                    <a:pt x="152720" y="609599"/>
                  </a:lnTo>
                  <a:lnTo>
                    <a:pt x="168432" y="571499"/>
                  </a:lnTo>
                  <a:lnTo>
                    <a:pt x="185186" y="520699"/>
                  </a:lnTo>
                  <a:lnTo>
                    <a:pt x="202890" y="482599"/>
                  </a:lnTo>
                  <a:lnTo>
                    <a:pt x="221456" y="431799"/>
                  </a:lnTo>
                  <a:lnTo>
                    <a:pt x="240792" y="393699"/>
                  </a:lnTo>
                  <a:lnTo>
                    <a:pt x="260809" y="355599"/>
                  </a:lnTo>
                  <a:lnTo>
                    <a:pt x="281417" y="317499"/>
                  </a:lnTo>
                  <a:lnTo>
                    <a:pt x="302524" y="279399"/>
                  </a:lnTo>
                  <a:lnTo>
                    <a:pt x="324041" y="253999"/>
                  </a:lnTo>
                  <a:lnTo>
                    <a:pt x="345878" y="215899"/>
                  </a:lnTo>
                  <a:lnTo>
                    <a:pt x="367945" y="190499"/>
                  </a:lnTo>
                  <a:lnTo>
                    <a:pt x="390151" y="152399"/>
                  </a:lnTo>
                  <a:lnTo>
                    <a:pt x="456702" y="76199"/>
                  </a:lnTo>
                  <a:lnTo>
                    <a:pt x="478564" y="50799"/>
                  </a:lnTo>
                  <a:lnTo>
                    <a:pt x="500113" y="38099"/>
                  </a:lnTo>
                  <a:lnTo>
                    <a:pt x="521261" y="12699"/>
                  </a:lnTo>
                  <a:lnTo>
                    <a:pt x="541917" y="0"/>
                  </a:lnTo>
                  <a:lnTo>
                    <a:pt x="606484" y="38099"/>
                  </a:lnTo>
                  <a:lnTo>
                    <a:pt x="666078" y="88899"/>
                  </a:lnTo>
                  <a:lnTo>
                    <a:pt x="720944" y="126999"/>
                  </a:lnTo>
                  <a:lnTo>
                    <a:pt x="771328" y="177799"/>
                  </a:lnTo>
                  <a:lnTo>
                    <a:pt x="817475" y="215899"/>
                  </a:lnTo>
                  <a:lnTo>
                    <a:pt x="859631" y="253999"/>
                  </a:lnTo>
                  <a:lnTo>
                    <a:pt x="872435" y="266699"/>
                  </a:lnTo>
                  <a:lnTo>
                    <a:pt x="550275" y="266699"/>
                  </a:lnTo>
                  <a:lnTo>
                    <a:pt x="512849" y="317499"/>
                  </a:lnTo>
                  <a:lnTo>
                    <a:pt x="429886" y="457199"/>
                  </a:lnTo>
                  <a:lnTo>
                    <a:pt x="345355" y="673099"/>
                  </a:lnTo>
                  <a:lnTo>
                    <a:pt x="308722" y="927099"/>
                  </a:lnTo>
                  <a:lnTo>
                    <a:pt x="251217" y="927099"/>
                  </a:lnTo>
                  <a:lnTo>
                    <a:pt x="245136" y="965199"/>
                  </a:lnTo>
                  <a:lnTo>
                    <a:pt x="242278" y="1066799"/>
                  </a:lnTo>
                  <a:lnTo>
                    <a:pt x="265714" y="1193799"/>
                  </a:lnTo>
                  <a:lnTo>
                    <a:pt x="338520" y="1308099"/>
                  </a:lnTo>
                  <a:lnTo>
                    <a:pt x="2796065" y="1308099"/>
                  </a:lnTo>
                  <a:lnTo>
                    <a:pt x="2803431" y="1320799"/>
                  </a:lnTo>
                  <a:lnTo>
                    <a:pt x="3039108" y="1320799"/>
                  </a:lnTo>
                  <a:lnTo>
                    <a:pt x="3033557" y="1371599"/>
                  </a:lnTo>
                  <a:lnTo>
                    <a:pt x="3024300" y="1447799"/>
                  </a:lnTo>
                  <a:lnTo>
                    <a:pt x="3012634" y="1511299"/>
                  </a:lnTo>
                  <a:lnTo>
                    <a:pt x="2998469" y="1574799"/>
                  </a:lnTo>
                  <a:lnTo>
                    <a:pt x="3035238" y="1663699"/>
                  </a:lnTo>
                  <a:lnTo>
                    <a:pt x="3065716" y="1739899"/>
                  </a:lnTo>
                  <a:lnTo>
                    <a:pt x="3090318" y="1803399"/>
                  </a:lnTo>
                  <a:lnTo>
                    <a:pt x="1469803" y="1803399"/>
                  </a:lnTo>
                  <a:lnTo>
                    <a:pt x="1430349" y="1816099"/>
                  </a:lnTo>
                  <a:lnTo>
                    <a:pt x="1392484" y="1828799"/>
                  </a:lnTo>
                  <a:lnTo>
                    <a:pt x="1355780" y="1828799"/>
                  </a:lnTo>
                  <a:lnTo>
                    <a:pt x="1212045" y="1879599"/>
                  </a:lnTo>
                  <a:lnTo>
                    <a:pt x="1174746" y="1904999"/>
                  </a:lnTo>
                  <a:lnTo>
                    <a:pt x="1136047" y="1917699"/>
                  </a:lnTo>
                  <a:lnTo>
                    <a:pt x="1095520" y="1943099"/>
                  </a:lnTo>
                  <a:lnTo>
                    <a:pt x="1052740" y="1955799"/>
                  </a:lnTo>
                  <a:lnTo>
                    <a:pt x="1007279" y="1981199"/>
                  </a:lnTo>
                  <a:lnTo>
                    <a:pt x="958709" y="1993899"/>
                  </a:lnTo>
                  <a:lnTo>
                    <a:pt x="906604" y="2019299"/>
                  </a:lnTo>
                  <a:lnTo>
                    <a:pt x="850538" y="2044699"/>
                  </a:lnTo>
                  <a:lnTo>
                    <a:pt x="790082" y="2057399"/>
                  </a:lnTo>
                  <a:lnTo>
                    <a:pt x="724810" y="2082799"/>
                  </a:lnTo>
                  <a:lnTo>
                    <a:pt x="654296" y="2108199"/>
                  </a:lnTo>
                  <a:lnTo>
                    <a:pt x="336256" y="2146299"/>
                  </a:lnTo>
                  <a:close/>
                </a:path>
                <a:path w="3140075" h="2171700">
                  <a:moveTo>
                    <a:pt x="2432419" y="774699"/>
                  </a:moveTo>
                  <a:lnTo>
                    <a:pt x="1946191" y="774699"/>
                  </a:lnTo>
                  <a:lnTo>
                    <a:pt x="1958464" y="749299"/>
                  </a:lnTo>
                  <a:lnTo>
                    <a:pt x="1971035" y="723899"/>
                  </a:lnTo>
                  <a:lnTo>
                    <a:pt x="1984151" y="685799"/>
                  </a:lnTo>
                  <a:lnTo>
                    <a:pt x="1998060" y="660399"/>
                  </a:lnTo>
                  <a:lnTo>
                    <a:pt x="2013008" y="622299"/>
                  </a:lnTo>
                  <a:lnTo>
                    <a:pt x="2029243" y="596899"/>
                  </a:lnTo>
                  <a:lnTo>
                    <a:pt x="2047013" y="558799"/>
                  </a:lnTo>
                  <a:lnTo>
                    <a:pt x="2066564" y="520699"/>
                  </a:lnTo>
                  <a:lnTo>
                    <a:pt x="2088144" y="495299"/>
                  </a:lnTo>
                  <a:lnTo>
                    <a:pt x="2112001" y="457199"/>
                  </a:lnTo>
                  <a:lnTo>
                    <a:pt x="2138381" y="419099"/>
                  </a:lnTo>
                  <a:lnTo>
                    <a:pt x="2167533" y="380999"/>
                  </a:lnTo>
                  <a:lnTo>
                    <a:pt x="2199702" y="342899"/>
                  </a:lnTo>
                  <a:lnTo>
                    <a:pt x="2235137" y="304799"/>
                  </a:lnTo>
                  <a:lnTo>
                    <a:pt x="2274085" y="266699"/>
                  </a:lnTo>
                  <a:lnTo>
                    <a:pt x="2316793" y="228599"/>
                  </a:lnTo>
                  <a:lnTo>
                    <a:pt x="2363508" y="190499"/>
                  </a:lnTo>
                  <a:lnTo>
                    <a:pt x="2414478" y="139699"/>
                  </a:lnTo>
                  <a:lnTo>
                    <a:pt x="2469950" y="101599"/>
                  </a:lnTo>
                  <a:lnTo>
                    <a:pt x="2530172" y="50799"/>
                  </a:lnTo>
                  <a:lnTo>
                    <a:pt x="2595390" y="12699"/>
                  </a:lnTo>
                  <a:lnTo>
                    <a:pt x="2615793" y="25399"/>
                  </a:lnTo>
                  <a:lnTo>
                    <a:pt x="2636662" y="50799"/>
                  </a:lnTo>
                  <a:lnTo>
                    <a:pt x="2657905" y="63499"/>
                  </a:lnTo>
                  <a:lnTo>
                    <a:pt x="2679434" y="88899"/>
                  </a:lnTo>
                  <a:lnTo>
                    <a:pt x="2722990" y="139699"/>
                  </a:lnTo>
                  <a:lnTo>
                    <a:pt x="2744837" y="177799"/>
                  </a:lnTo>
                  <a:lnTo>
                    <a:pt x="2788221" y="228599"/>
                  </a:lnTo>
                  <a:lnTo>
                    <a:pt x="2809577" y="266699"/>
                  </a:lnTo>
                  <a:lnTo>
                    <a:pt x="2823586" y="292099"/>
                  </a:lnTo>
                  <a:lnTo>
                    <a:pt x="2605606" y="292099"/>
                  </a:lnTo>
                  <a:lnTo>
                    <a:pt x="2585206" y="317499"/>
                  </a:lnTo>
                  <a:lnTo>
                    <a:pt x="2543956" y="393699"/>
                  </a:lnTo>
                  <a:lnTo>
                    <a:pt x="2523822" y="444499"/>
                  </a:lnTo>
                  <a:lnTo>
                    <a:pt x="2504492" y="495299"/>
                  </a:lnTo>
                  <a:lnTo>
                    <a:pt x="2486323" y="558799"/>
                  </a:lnTo>
                  <a:lnTo>
                    <a:pt x="2469674" y="609599"/>
                  </a:lnTo>
                  <a:lnTo>
                    <a:pt x="2454902" y="673099"/>
                  </a:lnTo>
                  <a:lnTo>
                    <a:pt x="2442365" y="723899"/>
                  </a:lnTo>
                  <a:lnTo>
                    <a:pt x="2432419" y="774699"/>
                  </a:lnTo>
                  <a:close/>
                </a:path>
                <a:path w="3140075" h="2171700">
                  <a:moveTo>
                    <a:pt x="2796065" y="1308099"/>
                  </a:moveTo>
                  <a:lnTo>
                    <a:pt x="338520" y="1308099"/>
                  </a:lnTo>
                  <a:lnTo>
                    <a:pt x="353799" y="1269999"/>
                  </a:lnTo>
                  <a:lnTo>
                    <a:pt x="376568" y="1244599"/>
                  </a:lnTo>
                  <a:lnTo>
                    <a:pt x="405660" y="1193799"/>
                  </a:lnTo>
                  <a:lnTo>
                    <a:pt x="439905" y="1155699"/>
                  </a:lnTo>
                  <a:lnTo>
                    <a:pt x="478136" y="1117599"/>
                  </a:lnTo>
                  <a:lnTo>
                    <a:pt x="519185" y="1066799"/>
                  </a:lnTo>
                  <a:lnTo>
                    <a:pt x="605063" y="990599"/>
                  </a:lnTo>
                  <a:lnTo>
                    <a:pt x="647556" y="952499"/>
                  </a:lnTo>
                  <a:lnTo>
                    <a:pt x="688194" y="927099"/>
                  </a:lnTo>
                  <a:lnTo>
                    <a:pt x="725810" y="914399"/>
                  </a:lnTo>
                  <a:lnTo>
                    <a:pt x="726262" y="863599"/>
                  </a:lnTo>
                  <a:lnTo>
                    <a:pt x="723134" y="825499"/>
                  </a:lnTo>
                  <a:lnTo>
                    <a:pt x="716766" y="761999"/>
                  </a:lnTo>
                  <a:lnTo>
                    <a:pt x="707502" y="711199"/>
                  </a:lnTo>
                  <a:lnTo>
                    <a:pt x="695683" y="660399"/>
                  </a:lnTo>
                  <a:lnTo>
                    <a:pt x="681653" y="596899"/>
                  </a:lnTo>
                  <a:lnTo>
                    <a:pt x="665753" y="546099"/>
                  </a:lnTo>
                  <a:lnTo>
                    <a:pt x="648327" y="482599"/>
                  </a:lnTo>
                  <a:lnTo>
                    <a:pt x="629716" y="431799"/>
                  </a:lnTo>
                  <a:lnTo>
                    <a:pt x="610263" y="380999"/>
                  </a:lnTo>
                  <a:lnTo>
                    <a:pt x="590310" y="342899"/>
                  </a:lnTo>
                  <a:lnTo>
                    <a:pt x="570200" y="304799"/>
                  </a:lnTo>
                  <a:lnTo>
                    <a:pt x="550275" y="266699"/>
                  </a:lnTo>
                  <a:lnTo>
                    <a:pt x="872435" y="266699"/>
                  </a:lnTo>
                  <a:lnTo>
                    <a:pt x="898042" y="292099"/>
                  </a:lnTo>
                  <a:lnTo>
                    <a:pt x="932952" y="342899"/>
                  </a:lnTo>
                  <a:lnTo>
                    <a:pt x="964608" y="380999"/>
                  </a:lnTo>
                  <a:lnTo>
                    <a:pt x="993254" y="406399"/>
                  </a:lnTo>
                  <a:lnTo>
                    <a:pt x="1019137" y="444499"/>
                  </a:lnTo>
                  <a:lnTo>
                    <a:pt x="1042501" y="482599"/>
                  </a:lnTo>
                  <a:lnTo>
                    <a:pt x="1063593" y="520699"/>
                  </a:lnTo>
                  <a:lnTo>
                    <a:pt x="1082657" y="558799"/>
                  </a:lnTo>
                  <a:lnTo>
                    <a:pt x="1099940" y="584199"/>
                  </a:lnTo>
                  <a:lnTo>
                    <a:pt x="1115687" y="622299"/>
                  </a:lnTo>
                  <a:lnTo>
                    <a:pt x="1130143" y="647699"/>
                  </a:lnTo>
                  <a:lnTo>
                    <a:pt x="1143554" y="685799"/>
                  </a:lnTo>
                  <a:lnTo>
                    <a:pt x="1156165" y="711199"/>
                  </a:lnTo>
                  <a:lnTo>
                    <a:pt x="1168222" y="736599"/>
                  </a:lnTo>
                  <a:lnTo>
                    <a:pt x="1179970" y="774699"/>
                  </a:lnTo>
                  <a:lnTo>
                    <a:pt x="2432419" y="774699"/>
                  </a:lnTo>
                  <a:lnTo>
                    <a:pt x="2425424" y="838199"/>
                  </a:lnTo>
                  <a:lnTo>
                    <a:pt x="2421736" y="876299"/>
                  </a:lnTo>
                  <a:lnTo>
                    <a:pt x="2421713" y="927099"/>
                  </a:lnTo>
                  <a:lnTo>
                    <a:pt x="2459241" y="939799"/>
                  </a:lnTo>
                  <a:lnTo>
                    <a:pt x="2499632" y="977899"/>
                  </a:lnTo>
                  <a:lnTo>
                    <a:pt x="2541744" y="1003299"/>
                  </a:lnTo>
                  <a:lnTo>
                    <a:pt x="2584434" y="1041399"/>
                  </a:lnTo>
                  <a:lnTo>
                    <a:pt x="2626559" y="1079499"/>
                  </a:lnTo>
                  <a:lnTo>
                    <a:pt x="2666975" y="1130299"/>
                  </a:lnTo>
                  <a:lnTo>
                    <a:pt x="2704540" y="1168399"/>
                  </a:lnTo>
                  <a:lnTo>
                    <a:pt x="2738112" y="1219199"/>
                  </a:lnTo>
                  <a:lnTo>
                    <a:pt x="2766546" y="1257299"/>
                  </a:lnTo>
                  <a:lnTo>
                    <a:pt x="2796065" y="1308099"/>
                  </a:lnTo>
                  <a:close/>
                </a:path>
                <a:path w="3140075" h="2171700">
                  <a:moveTo>
                    <a:pt x="2843367" y="990599"/>
                  </a:moveTo>
                  <a:lnTo>
                    <a:pt x="2805433" y="698499"/>
                  </a:lnTo>
                  <a:lnTo>
                    <a:pt x="2723790" y="469899"/>
                  </a:lnTo>
                  <a:lnTo>
                    <a:pt x="2642495" y="330199"/>
                  </a:lnTo>
                  <a:lnTo>
                    <a:pt x="2605606" y="292099"/>
                  </a:lnTo>
                  <a:lnTo>
                    <a:pt x="2823586" y="292099"/>
                  </a:lnTo>
                  <a:lnTo>
                    <a:pt x="2851171" y="342899"/>
                  </a:lnTo>
                  <a:lnTo>
                    <a:pt x="2871229" y="380999"/>
                  </a:lnTo>
                  <a:lnTo>
                    <a:pt x="2890674" y="419099"/>
                  </a:lnTo>
                  <a:lnTo>
                    <a:pt x="2909417" y="457199"/>
                  </a:lnTo>
                  <a:lnTo>
                    <a:pt x="2927367" y="495299"/>
                  </a:lnTo>
                  <a:lnTo>
                    <a:pt x="2944436" y="546099"/>
                  </a:lnTo>
                  <a:lnTo>
                    <a:pt x="2960533" y="584199"/>
                  </a:lnTo>
                  <a:lnTo>
                    <a:pt x="2975568" y="634999"/>
                  </a:lnTo>
                  <a:lnTo>
                    <a:pt x="2989452" y="685799"/>
                  </a:lnTo>
                  <a:lnTo>
                    <a:pt x="3002095" y="736599"/>
                  </a:lnTo>
                  <a:lnTo>
                    <a:pt x="3013406" y="787399"/>
                  </a:lnTo>
                  <a:lnTo>
                    <a:pt x="3023297" y="838199"/>
                  </a:lnTo>
                  <a:lnTo>
                    <a:pt x="3031677" y="888999"/>
                  </a:lnTo>
                  <a:lnTo>
                    <a:pt x="3038457" y="939799"/>
                  </a:lnTo>
                  <a:lnTo>
                    <a:pt x="3039475" y="952499"/>
                  </a:lnTo>
                  <a:lnTo>
                    <a:pt x="2875293" y="952499"/>
                  </a:lnTo>
                  <a:lnTo>
                    <a:pt x="2858155" y="965199"/>
                  </a:lnTo>
                  <a:lnTo>
                    <a:pt x="2843367" y="990599"/>
                  </a:lnTo>
                  <a:close/>
                </a:path>
                <a:path w="3140075" h="2171700">
                  <a:moveTo>
                    <a:pt x="1946191" y="774699"/>
                  </a:moveTo>
                  <a:lnTo>
                    <a:pt x="1179970" y="774699"/>
                  </a:lnTo>
                  <a:lnTo>
                    <a:pt x="1230088" y="761999"/>
                  </a:lnTo>
                  <a:lnTo>
                    <a:pt x="1339946" y="736599"/>
                  </a:lnTo>
                  <a:lnTo>
                    <a:pt x="1786918" y="736599"/>
                  </a:lnTo>
                  <a:lnTo>
                    <a:pt x="1896380" y="761999"/>
                  </a:lnTo>
                  <a:lnTo>
                    <a:pt x="1946191" y="774699"/>
                  </a:lnTo>
                  <a:close/>
                </a:path>
                <a:path w="3140075" h="2171700">
                  <a:moveTo>
                    <a:pt x="303227" y="965199"/>
                  </a:moveTo>
                  <a:lnTo>
                    <a:pt x="288439" y="952499"/>
                  </a:lnTo>
                  <a:lnTo>
                    <a:pt x="271301" y="939799"/>
                  </a:lnTo>
                  <a:lnTo>
                    <a:pt x="257123" y="927099"/>
                  </a:lnTo>
                  <a:lnTo>
                    <a:pt x="308722" y="927099"/>
                  </a:lnTo>
                  <a:lnTo>
                    <a:pt x="303227" y="965199"/>
                  </a:lnTo>
                  <a:close/>
                </a:path>
                <a:path w="3140075" h="2171700">
                  <a:moveTo>
                    <a:pt x="3039108" y="1320799"/>
                  </a:moveTo>
                  <a:lnTo>
                    <a:pt x="2803431" y="1320799"/>
                  </a:lnTo>
                  <a:lnTo>
                    <a:pt x="2877746" y="1206499"/>
                  </a:lnTo>
                  <a:lnTo>
                    <a:pt x="2902691" y="1092199"/>
                  </a:lnTo>
                  <a:lnTo>
                    <a:pt x="2900993" y="990599"/>
                  </a:lnTo>
                  <a:lnTo>
                    <a:pt x="2895377" y="952499"/>
                  </a:lnTo>
                  <a:lnTo>
                    <a:pt x="3039475" y="952499"/>
                  </a:lnTo>
                  <a:lnTo>
                    <a:pt x="3043546" y="1003299"/>
                  </a:lnTo>
                  <a:lnTo>
                    <a:pt x="3046855" y="1066799"/>
                  </a:lnTo>
                  <a:lnTo>
                    <a:pt x="3048295" y="1117599"/>
                  </a:lnTo>
                  <a:lnTo>
                    <a:pt x="3047774" y="1181099"/>
                  </a:lnTo>
                  <a:lnTo>
                    <a:pt x="3045204" y="1244599"/>
                  </a:lnTo>
                  <a:lnTo>
                    <a:pt x="3040495" y="1308099"/>
                  </a:lnTo>
                  <a:lnTo>
                    <a:pt x="3039108" y="1320799"/>
                  </a:lnTo>
                  <a:close/>
                </a:path>
                <a:path w="3140075" h="2171700">
                  <a:moveTo>
                    <a:pt x="2768980" y="2171699"/>
                  </a:moveTo>
                  <a:lnTo>
                    <a:pt x="2451433" y="2120899"/>
                  </a:lnTo>
                  <a:lnTo>
                    <a:pt x="2381329" y="2095499"/>
                  </a:lnTo>
                  <a:lnTo>
                    <a:pt x="2316454" y="2070099"/>
                  </a:lnTo>
                  <a:lnTo>
                    <a:pt x="2256379" y="2057399"/>
                  </a:lnTo>
                  <a:lnTo>
                    <a:pt x="2200677" y="2031999"/>
                  </a:lnTo>
                  <a:lnTo>
                    <a:pt x="2148921" y="2006599"/>
                  </a:lnTo>
                  <a:lnTo>
                    <a:pt x="2100682" y="1981199"/>
                  </a:lnTo>
                  <a:lnTo>
                    <a:pt x="2055533" y="1968499"/>
                  </a:lnTo>
                  <a:lnTo>
                    <a:pt x="2013047" y="1943099"/>
                  </a:lnTo>
                  <a:lnTo>
                    <a:pt x="1972795" y="1930399"/>
                  </a:lnTo>
                  <a:lnTo>
                    <a:pt x="1934350" y="1904999"/>
                  </a:lnTo>
                  <a:lnTo>
                    <a:pt x="1861170" y="1879599"/>
                  </a:lnTo>
                  <a:lnTo>
                    <a:pt x="1825579" y="1854199"/>
                  </a:lnTo>
                  <a:lnTo>
                    <a:pt x="1754259" y="1828799"/>
                  </a:lnTo>
                  <a:lnTo>
                    <a:pt x="1717674" y="1828799"/>
                  </a:lnTo>
                  <a:lnTo>
                    <a:pt x="1679901" y="1816099"/>
                  </a:lnTo>
                  <a:lnTo>
                    <a:pt x="1640515" y="1816099"/>
                  </a:lnTo>
                  <a:lnTo>
                    <a:pt x="1599085" y="1803399"/>
                  </a:lnTo>
                  <a:lnTo>
                    <a:pt x="3090318" y="1803399"/>
                  </a:lnTo>
                  <a:lnTo>
                    <a:pt x="3109455" y="1866899"/>
                  </a:lnTo>
                  <a:lnTo>
                    <a:pt x="3123542" y="1904999"/>
                  </a:lnTo>
                  <a:lnTo>
                    <a:pt x="3132993" y="1943099"/>
                  </a:lnTo>
                  <a:lnTo>
                    <a:pt x="3138221" y="1955799"/>
                  </a:lnTo>
                  <a:lnTo>
                    <a:pt x="3139639" y="1968499"/>
                  </a:lnTo>
                  <a:lnTo>
                    <a:pt x="3139639" y="1981199"/>
                  </a:lnTo>
                  <a:lnTo>
                    <a:pt x="3102112" y="2031999"/>
                  </a:lnTo>
                  <a:lnTo>
                    <a:pt x="2982216" y="2108199"/>
                  </a:lnTo>
                  <a:lnTo>
                    <a:pt x="2768980" y="2171699"/>
                  </a:lnTo>
                  <a:close/>
                </a:path>
              </a:pathLst>
            </a:custGeom>
            <a:solidFill>
              <a:srgbClr val="E39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2308" y="9984277"/>
              <a:ext cx="2449195" cy="302895"/>
            </a:xfrm>
            <a:custGeom>
              <a:avLst/>
              <a:gdLst/>
              <a:ahLst/>
              <a:cxnLst/>
              <a:rect l="l" t="t" r="r" b="b"/>
              <a:pathLst>
                <a:path w="2449195" h="302895">
                  <a:moveTo>
                    <a:pt x="2218172" y="302721"/>
                  </a:moveTo>
                  <a:lnTo>
                    <a:pt x="225065" y="302721"/>
                  </a:lnTo>
                  <a:lnTo>
                    <a:pt x="94674" y="244182"/>
                  </a:lnTo>
                  <a:lnTo>
                    <a:pt x="0" y="76981"/>
                  </a:lnTo>
                  <a:lnTo>
                    <a:pt x="5282" y="0"/>
                  </a:lnTo>
                  <a:lnTo>
                    <a:pt x="78000" y="36496"/>
                  </a:lnTo>
                  <a:lnTo>
                    <a:pt x="302831" y="117277"/>
                  </a:lnTo>
                  <a:lnTo>
                    <a:pt x="689787" y="199275"/>
                  </a:lnTo>
                  <a:lnTo>
                    <a:pt x="1248882" y="239426"/>
                  </a:lnTo>
                  <a:lnTo>
                    <a:pt x="2361660" y="239426"/>
                  </a:lnTo>
                  <a:lnTo>
                    <a:pt x="2218172" y="302721"/>
                  </a:lnTo>
                  <a:close/>
                </a:path>
                <a:path w="2449195" h="302895">
                  <a:moveTo>
                    <a:pt x="2361660" y="239426"/>
                  </a:moveTo>
                  <a:lnTo>
                    <a:pt x="1248882" y="239426"/>
                  </a:lnTo>
                  <a:lnTo>
                    <a:pt x="1827583" y="200696"/>
                  </a:lnTo>
                  <a:lnTo>
                    <a:pt x="2191567" y="127253"/>
                  </a:lnTo>
                  <a:lnTo>
                    <a:pt x="2380713" y="56071"/>
                  </a:lnTo>
                  <a:lnTo>
                    <a:pt x="2434900" y="24128"/>
                  </a:lnTo>
                  <a:lnTo>
                    <a:pt x="2448599" y="89248"/>
                  </a:lnTo>
                  <a:lnTo>
                    <a:pt x="2372442" y="234670"/>
                  </a:lnTo>
                  <a:lnTo>
                    <a:pt x="2361660" y="239426"/>
                  </a:lnTo>
                  <a:close/>
                </a:path>
              </a:pathLst>
            </a:custGeom>
            <a:solidFill>
              <a:srgbClr val="37A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526509"/>
              <a:ext cx="3715704" cy="37604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0567" y="2757424"/>
              <a:ext cx="14306549" cy="59054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0340" y="346077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277621" y="9017003"/>
            <a:ext cx="173291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Main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94565" y="0"/>
            <a:ext cx="14693900" cy="10287000"/>
            <a:chOff x="3594565" y="0"/>
            <a:chExt cx="146939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4875" y="0"/>
              <a:ext cx="10603123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4565" y="2328679"/>
              <a:ext cx="7229474" cy="7315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7811" y="6172237"/>
              <a:ext cx="4910187" cy="411476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7746" y="307859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745360" y="9163631"/>
            <a:ext cx="170497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80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29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5" dirty="0">
                <a:solidFill>
                  <a:srgbClr val="FFFFFF"/>
                </a:solidFill>
                <a:latin typeface="Tahoma"/>
                <a:cs typeface="Tahoma"/>
              </a:rPr>
              <a:t>Dog</a:t>
            </a:r>
            <a:endParaRPr sz="2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2824" y="1"/>
            <a:ext cx="14865350" cy="10287000"/>
            <a:chOff x="3422824" y="1"/>
            <a:chExt cx="1486535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5291" y="1"/>
              <a:ext cx="10792708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2824" y="2366896"/>
              <a:ext cx="7715249" cy="7467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8819" y="5165903"/>
              <a:ext cx="4969181" cy="5118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0340" y="346077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2830" y="5278802"/>
            <a:ext cx="23768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DogFood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00" y="2"/>
            <a:ext cx="17259300" cy="10287000"/>
            <a:chOff x="1028700" y="2"/>
            <a:chExt cx="172593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4875" y="2"/>
              <a:ext cx="10603123" cy="10286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552208"/>
              <a:ext cx="7077074" cy="6372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7861" y="2366896"/>
              <a:ext cx="6810374" cy="6743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28919" y="6242066"/>
              <a:ext cx="3948317" cy="403950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0340" y="346078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78097" y="9372545"/>
            <a:ext cx="15093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ahoma"/>
                <a:cs typeface="Tahoma"/>
              </a:rPr>
              <a:t>GUI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1D4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248186" y="0"/>
            <a:ext cx="16040100" cy="10287000"/>
            <a:chOff x="2248186" y="0"/>
            <a:chExt cx="160401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4101" y="0"/>
              <a:ext cx="9583898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8186" y="2609995"/>
              <a:ext cx="8324849" cy="6648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7309" y="5544711"/>
              <a:ext cx="4998839" cy="474228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0340" y="346077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57090" y="9468484"/>
            <a:ext cx="15093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ahoma"/>
                <a:cs typeface="Tahoma"/>
              </a:rPr>
              <a:t>GUI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84542" y="3"/>
            <a:ext cx="15803880" cy="10287000"/>
            <a:chOff x="2484542" y="3"/>
            <a:chExt cx="1580388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201" y="3"/>
              <a:ext cx="10389798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4542" y="2366900"/>
              <a:ext cx="10696574" cy="72485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53390" y="6210566"/>
              <a:ext cx="4805045" cy="4064000"/>
            </a:xfrm>
            <a:custGeom>
              <a:avLst/>
              <a:gdLst/>
              <a:ahLst/>
              <a:cxnLst/>
              <a:rect l="l" t="t" r="r" b="b"/>
              <a:pathLst>
                <a:path w="4805044" h="4064000">
                  <a:moveTo>
                    <a:pt x="3612540" y="4064000"/>
                  </a:moveTo>
                  <a:lnTo>
                    <a:pt x="2730282" y="4064000"/>
                  </a:lnTo>
                  <a:lnTo>
                    <a:pt x="556253" y="3429000"/>
                  </a:lnTo>
                  <a:lnTo>
                    <a:pt x="94370" y="3263900"/>
                  </a:lnTo>
                  <a:lnTo>
                    <a:pt x="65819" y="3238500"/>
                  </a:lnTo>
                  <a:lnTo>
                    <a:pt x="42724" y="3200400"/>
                  </a:lnTo>
                  <a:lnTo>
                    <a:pt x="24840" y="3149600"/>
                  </a:lnTo>
                  <a:lnTo>
                    <a:pt x="11921" y="3098800"/>
                  </a:lnTo>
                  <a:lnTo>
                    <a:pt x="3723" y="3048000"/>
                  </a:lnTo>
                  <a:lnTo>
                    <a:pt x="0" y="2984500"/>
                  </a:lnTo>
                  <a:lnTo>
                    <a:pt x="505" y="2933700"/>
                  </a:lnTo>
                  <a:lnTo>
                    <a:pt x="4995" y="2882900"/>
                  </a:lnTo>
                  <a:lnTo>
                    <a:pt x="13224" y="2832100"/>
                  </a:lnTo>
                  <a:lnTo>
                    <a:pt x="24945" y="2794000"/>
                  </a:lnTo>
                  <a:lnTo>
                    <a:pt x="57886" y="2755900"/>
                  </a:lnTo>
                  <a:lnTo>
                    <a:pt x="171465" y="2705100"/>
                  </a:lnTo>
                  <a:lnTo>
                    <a:pt x="323524" y="2654300"/>
                  </a:lnTo>
                  <a:lnTo>
                    <a:pt x="456772" y="2616200"/>
                  </a:lnTo>
                  <a:lnTo>
                    <a:pt x="513919" y="2603500"/>
                  </a:lnTo>
                  <a:lnTo>
                    <a:pt x="460715" y="2552700"/>
                  </a:lnTo>
                  <a:lnTo>
                    <a:pt x="343665" y="2413000"/>
                  </a:lnTo>
                  <a:lnTo>
                    <a:pt x="226615" y="2222500"/>
                  </a:lnTo>
                  <a:lnTo>
                    <a:pt x="173410" y="2006600"/>
                  </a:lnTo>
                  <a:lnTo>
                    <a:pt x="174233" y="1968500"/>
                  </a:lnTo>
                  <a:lnTo>
                    <a:pt x="176724" y="1930400"/>
                  </a:lnTo>
                  <a:lnTo>
                    <a:pt x="180920" y="1892300"/>
                  </a:lnTo>
                  <a:lnTo>
                    <a:pt x="186855" y="1841500"/>
                  </a:lnTo>
                  <a:lnTo>
                    <a:pt x="194567" y="1790700"/>
                  </a:lnTo>
                  <a:lnTo>
                    <a:pt x="204090" y="1739900"/>
                  </a:lnTo>
                  <a:lnTo>
                    <a:pt x="215461" y="1701800"/>
                  </a:lnTo>
                  <a:lnTo>
                    <a:pt x="228714" y="1638300"/>
                  </a:lnTo>
                  <a:lnTo>
                    <a:pt x="243886" y="1587500"/>
                  </a:lnTo>
                  <a:lnTo>
                    <a:pt x="261012" y="1536700"/>
                  </a:lnTo>
                  <a:lnTo>
                    <a:pt x="280128" y="1485900"/>
                  </a:lnTo>
                  <a:lnTo>
                    <a:pt x="301271" y="1435100"/>
                  </a:lnTo>
                  <a:lnTo>
                    <a:pt x="324474" y="1384300"/>
                  </a:lnTo>
                  <a:lnTo>
                    <a:pt x="349775" y="1333500"/>
                  </a:lnTo>
                  <a:lnTo>
                    <a:pt x="326335" y="1308100"/>
                  </a:lnTo>
                  <a:lnTo>
                    <a:pt x="301489" y="1270000"/>
                  </a:lnTo>
                  <a:lnTo>
                    <a:pt x="275691" y="1244600"/>
                  </a:lnTo>
                  <a:lnTo>
                    <a:pt x="223066" y="1168400"/>
                  </a:lnTo>
                  <a:lnTo>
                    <a:pt x="197151" y="1130300"/>
                  </a:lnTo>
                  <a:lnTo>
                    <a:pt x="172110" y="1079500"/>
                  </a:lnTo>
                  <a:lnTo>
                    <a:pt x="148398" y="1028700"/>
                  </a:lnTo>
                  <a:lnTo>
                    <a:pt x="126472" y="977900"/>
                  </a:lnTo>
                  <a:lnTo>
                    <a:pt x="106788" y="927100"/>
                  </a:lnTo>
                  <a:lnTo>
                    <a:pt x="89801" y="863600"/>
                  </a:lnTo>
                  <a:lnTo>
                    <a:pt x="76455" y="800100"/>
                  </a:lnTo>
                  <a:lnTo>
                    <a:pt x="65191" y="749300"/>
                  </a:lnTo>
                  <a:lnTo>
                    <a:pt x="55970" y="685800"/>
                  </a:lnTo>
                  <a:lnTo>
                    <a:pt x="48751" y="622300"/>
                  </a:lnTo>
                  <a:lnTo>
                    <a:pt x="43495" y="571500"/>
                  </a:lnTo>
                  <a:lnTo>
                    <a:pt x="40162" y="508000"/>
                  </a:lnTo>
                  <a:lnTo>
                    <a:pt x="38711" y="457200"/>
                  </a:lnTo>
                  <a:lnTo>
                    <a:pt x="39104" y="393700"/>
                  </a:lnTo>
                  <a:lnTo>
                    <a:pt x="41300" y="342900"/>
                  </a:lnTo>
                  <a:lnTo>
                    <a:pt x="45259" y="292100"/>
                  </a:lnTo>
                  <a:lnTo>
                    <a:pt x="50942" y="241300"/>
                  </a:lnTo>
                  <a:lnTo>
                    <a:pt x="58308" y="203200"/>
                  </a:lnTo>
                  <a:lnTo>
                    <a:pt x="67318" y="165100"/>
                  </a:lnTo>
                  <a:lnTo>
                    <a:pt x="77931" y="127000"/>
                  </a:lnTo>
                  <a:lnTo>
                    <a:pt x="90109" y="88900"/>
                  </a:lnTo>
                  <a:lnTo>
                    <a:pt x="118996" y="38100"/>
                  </a:lnTo>
                  <a:lnTo>
                    <a:pt x="153660" y="0"/>
                  </a:lnTo>
                  <a:lnTo>
                    <a:pt x="262684" y="0"/>
                  </a:lnTo>
                  <a:lnTo>
                    <a:pt x="297822" y="12700"/>
                  </a:lnTo>
                  <a:lnTo>
                    <a:pt x="335400" y="25400"/>
                  </a:lnTo>
                  <a:lnTo>
                    <a:pt x="375061" y="50800"/>
                  </a:lnTo>
                  <a:lnTo>
                    <a:pt x="416449" y="63500"/>
                  </a:lnTo>
                  <a:lnTo>
                    <a:pt x="459206" y="88900"/>
                  </a:lnTo>
                  <a:lnTo>
                    <a:pt x="502978" y="127000"/>
                  </a:lnTo>
                  <a:lnTo>
                    <a:pt x="547406" y="152400"/>
                  </a:lnTo>
                  <a:lnTo>
                    <a:pt x="681065" y="266700"/>
                  </a:lnTo>
                  <a:lnTo>
                    <a:pt x="724555" y="304800"/>
                  </a:lnTo>
                  <a:lnTo>
                    <a:pt x="766919" y="342900"/>
                  </a:lnTo>
                  <a:lnTo>
                    <a:pt x="807800" y="393700"/>
                  </a:lnTo>
                  <a:lnTo>
                    <a:pt x="846842" y="431800"/>
                  </a:lnTo>
                  <a:lnTo>
                    <a:pt x="898626" y="495300"/>
                  </a:lnTo>
                  <a:lnTo>
                    <a:pt x="941889" y="558800"/>
                  </a:lnTo>
                  <a:lnTo>
                    <a:pt x="977401" y="609600"/>
                  </a:lnTo>
                  <a:lnTo>
                    <a:pt x="1005927" y="647700"/>
                  </a:lnTo>
                  <a:lnTo>
                    <a:pt x="1028238" y="698500"/>
                  </a:lnTo>
                  <a:lnTo>
                    <a:pt x="1045100" y="723900"/>
                  </a:lnTo>
                  <a:lnTo>
                    <a:pt x="1057281" y="762000"/>
                  </a:lnTo>
                  <a:lnTo>
                    <a:pt x="1065550" y="787400"/>
                  </a:lnTo>
                  <a:lnTo>
                    <a:pt x="1585741" y="787400"/>
                  </a:lnTo>
                  <a:lnTo>
                    <a:pt x="1680836" y="812800"/>
                  </a:lnTo>
                  <a:lnTo>
                    <a:pt x="1726141" y="825500"/>
                  </a:lnTo>
                  <a:lnTo>
                    <a:pt x="1769720" y="838200"/>
                  </a:lnTo>
                  <a:lnTo>
                    <a:pt x="1811400" y="850900"/>
                  </a:lnTo>
                  <a:lnTo>
                    <a:pt x="1851008" y="863600"/>
                  </a:lnTo>
                  <a:lnTo>
                    <a:pt x="2842031" y="863600"/>
                  </a:lnTo>
                  <a:lnTo>
                    <a:pt x="2837614" y="889000"/>
                  </a:lnTo>
                  <a:lnTo>
                    <a:pt x="2824573" y="939800"/>
                  </a:lnTo>
                  <a:lnTo>
                    <a:pt x="2809534" y="1003300"/>
                  </a:lnTo>
                  <a:lnTo>
                    <a:pt x="2792493" y="1054100"/>
                  </a:lnTo>
                  <a:lnTo>
                    <a:pt x="2773448" y="1117600"/>
                  </a:lnTo>
                  <a:lnTo>
                    <a:pt x="2751623" y="1168400"/>
                  </a:lnTo>
                  <a:lnTo>
                    <a:pt x="2727652" y="1219200"/>
                  </a:lnTo>
                  <a:lnTo>
                    <a:pt x="2701929" y="1270000"/>
                  </a:lnTo>
                  <a:lnTo>
                    <a:pt x="2674848" y="1320800"/>
                  </a:lnTo>
                  <a:lnTo>
                    <a:pt x="2646806" y="1358900"/>
                  </a:lnTo>
                  <a:lnTo>
                    <a:pt x="2589413" y="1435100"/>
                  </a:lnTo>
                  <a:lnTo>
                    <a:pt x="2560853" y="1460500"/>
                  </a:lnTo>
                  <a:lnTo>
                    <a:pt x="2532911" y="1498600"/>
                  </a:lnTo>
                  <a:lnTo>
                    <a:pt x="2505980" y="1524000"/>
                  </a:lnTo>
                  <a:lnTo>
                    <a:pt x="3100229" y="1524000"/>
                  </a:lnTo>
                  <a:lnTo>
                    <a:pt x="3152066" y="1536700"/>
                  </a:lnTo>
                  <a:lnTo>
                    <a:pt x="3205052" y="1536700"/>
                  </a:lnTo>
                  <a:lnTo>
                    <a:pt x="3259062" y="1549400"/>
                  </a:lnTo>
                  <a:lnTo>
                    <a:pt x="3313971" y="1549400"/>
                  </a:lnTo>
                  <a:lnTo>
                    <a:pt x="3770604" y="1651000"/>
                  </a:lnTo>
                  <a:lnTo>
                    <a:pt x="3827980" y="1676400"/>
                  </a:lnTo>
                  <a:lnTo>
                    <a:pt x="3885006" y="1689100"/>
                  </a:lnTo>
                  <a:lnTo>
                    <a:pt x="4052731" y="1765300"/>
                  </a:lnTo>
                  <a:lnTo>
                    <a:pt x="4160506" y="1816100"/>
                  </a:lnTo>
                  <a:lnTo>
                    <a:pt x="4212805" y="1854200"/>
                  </a:lnTo>
                  <a:lnTo>
                    <a:pt x="4263880" y="1879600"/>
                  </a:lnTo>
                  <a:lnTo>
                    <a:pt x="4313606" y="1917700"/>
                  </a:lnTo>
                  <a:lnTo>
                    <a:pt x="4361856" y="1955800"/>
                  </a:lnTo>
                  <a:lnTo>
                    <a:pt x="4408507" y="1993900"/>
                  </a:lnTo>
                  <a:lnTo>
                    <a:pt x="4450165" y="2032000"/>
                  </a:lnTo>
                  <a:lnTo>
                    <a:pt x="4489030" y="2070100"/>
                  </a:lnTo>
                  <a:lnTo>
                    <a:pt x="4525183" y="2108200"/>
                  </a:lnTo>
                  <a:lnTo>
                    <a:pt x="4558707" y="2159000"/>
                  </a:lnTo>
                  <a:lnTo>
                    <a:pt x="4589681" y="2197100"/>
                  </a:lnTo>
                  <a:lnTo>
                    <a:pt x="4618188" y="2247900"/>
                  </a:lnTo>
                  <a:lnTo>
                    <a:pt x="4644308" y="2298700"/>
                  </a:lnTo>
                  <a:lnTo>
                    <a:pt x="4668122" y="2349500"/>
                  </a:lnTo>
                  <a:lnTo>
                    <a:pt x="4689712" y="2400300"/>
                  </a:lnTo>
                  <a:lnTo>
                    <a:pt x="4709159" y="2451100"/>
                  </a:lnTo>
                  <a:lnTo>
                    <a:pt x="4726544" y="2501900"/>
                  </a:lnTo>
                  <a:lnTo>
                    <a:pt x="4741948" y="2552700"/>
                  </a:lnTo>
                  <a:lnTo>
                    <a:pt x="4755453" y="2603500"/>
                  </a:lnTo>
                  <a:lnTo>
                    <a:pt x="4767139" y="2667000"/>
                  </a:lnTo>
                  <a:lnTo>
                    <a:pt x="4777087" y="2717800"/>
                  </a:lnTo>
                  <a:lnTo>
                    <a:pt x="4785380" y="2768600"/>
                  </a:lnTo>
                  <a:lnTo>
                    <a:pt x="4792097" y="2832100"/>
                  </a:lnTo>
                  <a:lnTo>
                    <a:pt x="4797321" y="2882900"/>
                  </a:lnTo>
                  <a:lnTo>
                    <a:pt x="4801132" y="2946400"/>
                  </a:lnTo>
                  <a:lnTo>
                    <a:pt x="4803612" y="2997200"/>
                  </a:lnTo>
                  <a:lnTo>
                    <a:pt x="4804841" y="3048000"/>
                  </a:lnTo>
                  <a:lnTo>
                    <a:pt x="4804902" y="3111500"/>
                  </a:lnTo>
                  <a:lnTo>
                    <a:pt x="4803874" y="3162300"/>
                  </a:lnTo>
                  <a:lnTo>
                    <a:pt x="4801840" y="3213100"/>
                  </a:lnTo>
                  <a:lnTo>
                    <a:pt x="4798880" y="3263900"/>
                  </a:lnTo>
                  <a:lnTo>
                    <a:pt x="4795075" y="3314700"/>
                  </a:lnTo>
                  <a:lnTo>
                    <a:pt x="4790508" y="3365500"/>
                  </a:lnTo>
                  <a:lnTo>
                    <a:pt x="4785258" y="3416300"/>
                  </a:lnTo>
                  <a:lnTo>
                    <a:pt x="4779408" y="3467100"/>
                  </a:lnTo>
                  <a:lnTo>
                    <a:pt x="4773038" y="3517900"/>
                  </a:lnTo>
                  <a:lnTo>
                    <a:pt x="4766229" y="3568700"/>
                  </a:lnTo>
                  <a:lnTo>
                    <a:pt x="4759063" y="3606800"/>
                  </a:lnTo>
                  <a:lnTo>
                    <a:pt x="4751620" y="3657600"/>
                  </a:lnTo>
                  <a:lnTo>
                    <a:pt x="4743983" y="3695700"/>
                  </a:lnTo>
                  <a:lnTo>
                    <a:pt x="4736232" y="3733800"/>
                  </a:lnTo>
                  <a:lnTo>
                    <a:pt x="4728448" y="3771900"/>
                  </a:lnTo>
                  <a:lnTo>
                    <a:pt x="4720713" y="3810000"/>
                  </a:lnTo>
                  <a:lnTo>
                    <a:pt x="4713107" y="3835400"/>
                  </a:lnTo>
                  <a:lnTo>
                    <a:pt x="4144002" y="3835400"/>
                  </a:lnTo>
                  <a:lnTo>
                    <a:pt x="3569399" y="3975100"/>
                  </a:lnTo>
                  <a:lnTo>
                    <a:pt x="3582510" y="4000500"/>
                  </a:lnTo>
                  <a:lnTo>
                    <a:pt x="3612540" y="4064000"/>
                  </a:lnTo>
                  <a:close/>
                </a:path>
                <a:path w="4805044" h="4064000">
                  <a:moveTo>
                    <a:pt x="2842031" y="863600"/>
                  </a:moveTo>
                  <a:lnTo>
                    <a:pt x="1851008" y="863600"/>
                  </a:lnTo>
                  <a:lnTo>
                    <a:pt x="1872264" y="825500"/>
                  </a:lnTo>
                  <a:lnTo>
                    <a:pt x="1898437" y="800100"/>
                  </a:lnTo>
                  <a:lnTo>
                    <a:pt x="1930047" y="762000"/>
                  </a:lnTo>
                  <a:lnTo>
                    <a:pt x="1967616" y="711200"/>
                  </a:lnTo>
                  <a:lnTo>
                    <a:pt x="2011664" y="660400"/>
                  </a:lnTo>
                  <a:lnTo>
                    <a:pt x="2062711" y="609600"/>
                  </a:lnTo>
                  <a:lnTo>
                    <a:pt x="2106032" y="571500"/>
                  </a:lnTo>
                  <a:lnTo>
                    <a:pt x="2151059" y="533400"/>
                  </a:lnTo>
                  <a:lnTo>
                    <a:pt x="2197414" y="495300"/>
                  </a:lnTo>
                  <a:lnTo>
                    <a:pt x="2292597" y="419100"/>
                  </a:lnTo>
                  <a:lnTo>
                    <a:pt x="2435880" y="342900"/>
                  </a:lnTo>
                  <a:lnTo>
                    <a:pt x="2482264" y="317500"/>
                  </a:lnTo>
                  <a:lnTo>
                    <a:pt x="2527330" y="292100"/>
                  </a:lnTo>
                  <a:lnTo>
                    <a:pt x="2570699" y="279400"/>
                  </a:lnTo>
                  <a:lnTo>
                    <a:pt x="2611994" y="254000"/>
                  </a:lnTo>
                  <a:lnTo>
                    <a:pt x="2650835" y="254000"/>
                  </a:lnTo>
                  <a:lnTo>
                    <a:pt x="2686846" y="241300"/>
                  </a:lnTo>
                  <a:lnTo>
                    <a:pt x="2774111" y="241300"/>
                  </a:lnTo>
                  <a:lnTo>
                    <a:pt x="2811665" y="266700"/>
                  </a:lnTo>
                  <a:lnTo>
                    <a:pt x="2839074" y="317500"/>
                  </a:lnTo>
                  <a:lnTo>
                    <a:pt x="2858615" y="381000"/>
                  </a:lnTo>
                  <a:lnTo>
                    <a:pt x="2865429" y="419100"/>
                  </a:lnTo>
                  <a:lnTo>
                    <a:pt x="2870268" y="457200"/>
                  </a:lnTo>
                  <a:lnTo>
                    <a:pt x="2873131" y="508000"/>
                  </a:lnTo>
                  <a:lnTo>
                    <a:pt x="2874015" y="558800"/>
                  </a:lnTo>
                  <a:lnTo>
                    <a:pt x="2872917" y="609600"/>
                  </a:lnTo>
                  <a:lnTo>
                    <a:pt x="2869834" y="660400"/>
                  </a:lnTo>
                  <a:lnTo>
                    <a:pt x="2864765" y="711200"/>
                  </a:lnTo>
                  <a:lnTo>
                    <a:pt x="2857707" y="774700"/>
                  </a:lnTo>
                  <a:lnTo>
                    <a:pt x="2848657" y="825500"/>
                  </a:lnTo>
                  <a:lnTo>
                    <a:pt x="2842031" y="863600"/>
                  </a:lnTo>
                  <a:close/>
                </a:path>
                <a:path w="4805044" h="4064000">
                  <a:moveTo>
                    <a:pt x="1585741" y="787400"/>
                  </a:moveTo>
                  <a:lnTo>
                    <a:pt x="1065550" y="787400"/>
                  </a:lnTo>
                  <a:lnTo>
                    <a:pt x="1170935" y="762000"/>
                  </a:lnTo>
                  <a:lnTo>
                    <a:pt x="1434480" y="762000"/>
                  </a:lnTo>
                  <a:lnTo>
                    <a:pt x="1485818" y="774700"/>
                  </a:lnTo>
                  <a:lnTo>
                    <a:pt x="1536296" y="774700"/>
                  </a:lnTo>
                  <a:lnTo>
                    <a:pt x="1585741" y="787400"/>
                  </a:lnTo>
                  <a:close/>
                </a:path>
                <a:path w="4805044" h="4064000">
                  <a:moveTo>
                    <a:pt x="2952858" y="1524000"/>
                  </a:moveTo>
                  <a:lnTo>
                    <a:pt x="2545449" y="1524000"/>
                  </a:lnTo>
                  <a:lnTo>
                    <a:pt x="2565067" y="1511300"/>
                  </a:lnTo>
                  <a:lnTo>
                    <a:pt x="2906864" y="1511300"/>
                  </a:lnTo>
                  <a:lnTo>
                    <a:pt x="2952858" y="1524000"/>
                  </a:lnTo>
                  <a:close/>
                </a:path>
                <a:path w="4805044" h="4064000">
                  <a:moveTo>
                    <a:pt x="4617942" y="4064000"/>
                  </a:moveTo>
                  <a:lnTo>
                    <a:pt x="4180486" y="4064000"/>
                  </a:lnTo>
                  <a:lnTo>
                    <a:pt x="4159394" y="4000500"/>
                  </a:lnTo>
                  <a:lnTo>
                    <a:pt x="4148562" y="3924300"/>
                  </a:lnTo>
                  <a:lnTo>
                    <a:pt x="4144572" y="3860800"/>
                  </a:lnTo>
                  <a:lnTo>
                    <a:pt x="4144002" y="3835400"/>
                  </a:lnTo>
                  <a:lnTo>
                    <a:pt x="4713107" y="3835400"/>
                  </a:lnTo>
                  <a:lnTo>
                    <a:pt x="4705712" y="3873500"/>
                  </a:lnTo>
                  <a:lnTo>
                    <a:pt x="4698609" y="3898900"/>
                  </a:lnTo>
                  <a:lnTo>
                    <a:pt x="4691879" y="3924300"/>
                  </a:lnTo>
                  <a:lnTo>
                    <a:pt x="4685604" y="3949700"/>
                  </a:lnTo>
                  <a:lnTo>
                    <a:pt x="4679864" y="3962400"/>
                  </a:lnTo>
                  <a:lnTo>
                    <a:pt x="4674741" y="3987800"/>
                  </a:lnTo>
                  <a:lnTo>
                    <a:pt x="4670316" y="4000500"/>
                  </a:lnTo>
                  <a:lnTo>
                    <a:pt x="4666670" y="4013200"/>
                  </a:lnTo>
                  <a:lnTo>
                    <a:pt x="4663884" y="4013200"/>
                  </a:lnTo>
                  <a:lnTo>
                    <a:pt x="4647405" y="4038600"/>
                  </a:lnTo>
                  <a:lnTo>
                    <a:pt x="4617942" y="4064000"/>
                  </a:lnTo>
                  <a:close/>
                </a:path>
              </a:pathLst>
            </a:custGeom>
            <a:solidFill>
              <a:srgbClr val="EBB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53396" y="6979295"/>
              <a:ext cx="4717415" cy="3307715"/>
            </a:xfrm>
            <a:custGeom>
              <a:avLst/>
              <a:gdLst/>
              <a:ahLst/>
              <a:cxnLst/>
              <a:rect l="l" t="t" r="r" b="b"/>
              <a:pathLst>
                <a:path w="4717415" h="3307715">
                  <a:moveTo>
                    <a:pt x="513913" y="1842082"/>
                  </a:moveTo>
                  <a:lnTo>
                    <a:pt x="460709" y="1790837"/>
                  </a:lnTo>
                  <a:lnTo>
                    <a:pt x="343659" y="1655736"/>
                  </a:lnTo>
                  <a:lnTo>
                    <a:pt x="226609" y="1464733"/>
                  </a:lnTo>
                  <a:lnTo>
                    <a:pt x="173405" y="1245781"/>
                  </a:lnTo>
                  <a:lnTo>
                    <a:pt x="173846" y="1219912"/>
                  </a:lnTo>
                  <a:lnTo>
                    <a:pt x="175137" y="1192610"/>
                  </a:lnTo>
                  <a:lnTo>
                    <a:pt x="177228" y="1164051"/>
                  </a:lnTo>
                  <a:lnTo>
                    <a:pt x="180068" y="1134407"/>
                  </a:lnTo>
                  <a:lnTo>
                    <a:pt x="280440" y="1116560"/>
                  </a:lnTo>
                  <a:lnTo>
                    <a:pt x="331444" y="1106653"/>
                  </a:lnTo>
                  <a:lnTo>
                    <a:pt x="382486" y="1095845"/>
                  </a:lnTo>
                  <a:lnTo>
                    <a:pt x="433186" y="1083952"/>
                  </a:lnTo>
                  <a:lnTo>
                    <a:pt x="483161" y="1070790"/>
                  </a:lnTo>
                  <a:lnTo>
                    <a:pt x="532032" y="1056175"/>
                  </a:lnTo>
                  <a:lnTo>
                    <a:pt x="579418" y="1039923"/>
                  </a:lnTo>
                  <a:lnTo>
                    <a:pt x="624938" y="1021849"/>
                  </a:lnTo>
                  <a:lnTo>
                    <a:pt x="668211" y="1001771"/>
                  </a:lnTo>
                  <a:lnTo>
                    <a:pt x="708857" y="979503"/>
                  </a:lnTo>
                  <a:lnTo>
                    <a:pt x="746494" y="954861"/>
                  </a:lnTo>
                  <a:lnTo>
                    <a:pt x="793761" y="909875"/>
                  </a:lnTo>
                  <a:lnTo>
                    <a:pt x="817563" y="879622"/>
                  </a:lnTo>
                  <a:lnTo>
                    <a:pt x="841370" y="844814"/>
                  </a:lnTo>
                  <a:lnTo>
                    <a:pt x="865102" y="805914"/>
                  </a:lnTo>
                  <a:lnTo>
                    <a:pt x="888679" y="763386"/>
                  </a:lnTo>
                  <a:lnTo>
                    <a:pt x="912021" y="717694"/>
                  </a:lnTo>
                  <a:lnTo>
                    <a:pt x="935047" y="669301"/>
                  </a:lnTo>
                  <a:lnTo>
                    <a:pt x="957677" y="618672"/>
                  </a:lnTo>
                  <a:lnTo>
                    <a:pt x="979832" y="566269"/>
                  </a:lnTo>
                  <a:lnTo>
                    <a:pt x="1001431" y="512557"/>
                  </a:lnTo>
                  <a:lnTo>
                    <a:pt x="1022393" y="457998"/>
                  </a:lnTo>
                  <a:lnTo>
                    <a:pt x="1042639" y="403057"/>
                  </a:lnTo>
                  <a:lnTo>
                    <a:pt x="1062089" y="348198"/>
                  </a:lnTo>
                  <a:lnTo>
                    <a:pt x="1080662" y="293883"/>
                  </a:lnTo>
                  <a:lnTo>
                    <a:pt x="1098278" y="240577"/>
                  </a:lnTo>
                  <a:lnTo>
                    <a:pt x="1114857" y="188744"/>
                  </a:lnTo>
                  <a:lnTo>
                    <a:pt x="1130319" y="138846"/>
                  </a:lnTo>
                  <a:lnTo>
                    <a:pt x="1144584" y="91348"/>
                  </a:lnTo>
                  <a:lnTo>
                    <a:pt x="1157570" y="46713"/>
                  </a:lnTo>
                  <a:lnTo>
                    <a:pt x="1169200" y="5405"/>
                  </a:lnTo>
                  <a:lnTo>
                    <a:pt x="1223363" y="1684"/>
                  </a:lnTo>
                  <a:lnTo>
                    <a:pt x="1277504" y="0"/>
                  </a:lnTo>
                  <a:lnTo>
                    <a:pt x="1331450" y="260"/>
                  </a:lnTo>
                  <a:lnTo>
                    <a:pt x="1385027" y="2373"/>
                  </a:lnTo>
                  <a:lnTo>
                    <a:pt x="1438061" y="6247"/>
                  </a:lnTo>
                  <a:lnTo>
                    <a:pt x="1490379" y="11790"/>
                  </a:lnTo>
                  <a:lnTo>
                    <a:pt x="1541807" y="18911"/>
                  </a:lnTo>
                  <a:lnTo>
                    <a:pt x="1592173" y="27518"/>
                  </a:lnTo>
                  <a:lnTo>
                    <a:pt x="1574775" y="62490"/>
                  </a:lnTo>
                  <a:lnTo>
                    <a:pt x="1555771" y="101413"/>
                  </a:lnTo>
                  <a:lnTo>
                    <a:pt x="1535482" y="143835"/>
                  </a:lnTo>
                  <a:lnTo>
                    <a:pt x="1514234" y="189308"/>
                  </a:lnTo>
                  <a:lnTo>
                    <a:pt x="1492349" y="237379"/>
                  </a:lnTo>
                  <a:lnTo>
                    <a:pt x="1470150" y="287599"/>
                  </a:lnTo>
                  <a:lnTo>
                    <a:pt x="1447960" y="339516"/>
                  </a:lnTo>
                  <a:lnTo>
                    <a:pt x="1426103" y="392682"/>
                  </a:lnTo>
                  <a:lnTo>
                    <a:pt x="1404902" y="446644"/>
                  </a:lnTo>
                  <a:lnTo>
                    <a:pt x="1384680" y="500952"/>
                  </a:lnTo>
                  <a:lnTo>
                    <a:pt x="1365761" y="555156"/>
                  </a:lnTo>
                  <a:lnTo>
                    <a:pt x="1348467" y="608806"/>
                  </a:lnTo>
                  <a:lnTo>
                    <a:pt x="1333121" y="661450"/>
                  </a:lnTo>
                  <a:lnTo>
                    <a:pt x="1320048" y="712638"/>
                  </a:lnTo>
                  <a:lnTo>
                    <a:pt x="1309570" y="761921"/>
                  </a:lnTo>
                  <a:lnTo>
                    <a:pt x="1302010" y="808846"/>
                  </a:lnTo>
                  <a:lnTo>
                    <a:pt x="1297692" y="852964"/>
                  </a:lnTo>
                  <a:lnTo>
                    <a:pt x="1296938" y="893824"/>
                  </a:lnTo>
                  <a:lnTo>
                    <a:pt x="1300073" y="930976"/>
                  </a:lnTo>
                  <a:lnTo>
                    <a:pt x="1404759" y="1120951"/>
                  </a:lnTo>
                  <a:lnTo>
                    <a:pt x="1538865" y="1208766"/>
                  </a:lnTo>
                  <a:lnTo>
                    <a:pt x="1657579" y="1247052"/>
                  </a:lnTo>
                  <a:lnTo>
                    <a:pt x="1708740" y="1255450"/>
                  </a:lnTo>
                  <a:lnTo>
                    <a:pt x="1418158" y="1477768"/>
                  </a:lnTo>
                  <a:lnTo>
                    <a:pt x="1018980" y="1664905"/>
                  </a:lnTo>
                  <a:lnTo>
                    <a:pt x="665975" y="1793973"/>
                  </a:lnTo>
                  <a:lnTo>
                    <a:pt x="513913" y="1842082"/>
                  </a:lnTo>
                  <a:close/>
                </a:path>
                <a:path w="4717415" h="3307715">
                  <a:moveTo>
                    <a:pt x="4565306" y="1924705"/>
                  </a:moveTo>
                  <a:lnTo>
                    <a:pt x="3695521" y="1924705"/>
                  </a:lnTo>
                  <a:lnTo>
                    <a:pt x="3715310" y="1920402"/>
                  </a:lnTo>
                  <a:lnTo>
                    <a:pt x="3740241" y="1906648"/>
                  </a:lnTo>
                  <a:lnTo>
                    <a:pt x="3785843" y="1862889"/>
                  </a:lnTo>
                  <a:lnTo>
                    <a:pt x="3828435" y="1803030"/>
                  </a:lnTo>
                  <a:lnTo>
                    <a:pt x="3849605" y="1769153"/>
                  </a:lnTo>
                  <a:lnTo>
                    <a:pt x="3871225" y="1733758"/>
                  </a:lnTo>
                  <a:lnTo>
                    <a:pt x="3893697" y="1697680"/>
                  </a:lnTo>
                  <a:lnTo>
                    <a:pt x="3917421" y="1661755"/>
                  </a:lnTo>
                  <a:lnTo>
                    <a:pt x="3942798" y="1626819"/>
                  </a:lnTo>
                  <a:lnTo>
                    <a:pt x="3970229" y="1593706"/>
                  </a:lnTo>
                  <a:lnTo>
                    <a:pt x="4000115" y="1563253"/>
                  </a:lnTo>
                  <a:lnTo>
                    <a:pt x="4032857" y="1536295"/>
                  </a:lnTo>
                  <a:lnTo>
                    <a:pt x="4068856" y="1513668"/>
                  </a:lnTo>
                  <a:lnTo>
                    <a:pt x="4108513" y="1496207"/>
                  </a:lnTo>
                  <a:lnTo>
                    <a:pt x="4152228" y="1484747"/>
                  </a:lnTo>
                  <a:lnTo>
                    <a:pt x="4200403" y="1480125"/>
                  </a:lnTo>
                  <a:lnTo>
                    <a:pt x="4253438" y="1483175"/>
                  </a:lnTo>
                  <a:lnTo>
                    <a:pt x="4318256" y="1500573"/>
                  </a:lnTo>
                  <a:lnTo>
                    <a:pt x="4376727" y="1534216"/>
                  </a:lnTo>
                  <a:lnTo>
                    <a:pt x="4428459" y="1582507"/>
                  </a:lnTo>
                  <a:lnTo>
                    <a:pt x="4473061" y="1643852"/>
                  </a:lnTo>
                  <a:lnTo>
                    <a:pt x="4492564" y="1678921"/>
                  </a:lnTo>
                  <a:lnTo>
                    <a:pt x="4510138" y="1716656"/>
                  </a:lnTo>
                  <a:lnTo>
                    <a:pt x="4525733" y="1756857"/>
                  </a:lnTo>
                  <a:lnTo>
                    <a:pt x="4539301" y="1799324"/>
                  </a:lnTo>
                  <a:lnTo>
                    <a:pt x="4550791" y="1843858"/>
                  </a:lnTo>
                  <a:lnTo>
                    <a:pt x="4560155" y="1890260"/>
                  </a:lnTo>
                  <a:lnTo>
                    <a:pt x="4565306" y="1924705"/>
                  </a:lnTo>
                  <a:close/>
                </a:path>
                <a:path w="4717415" h="3307715">
                  <a:moveTo>
                    <a:pt x="3569375" y="3211132"/>
                  </a:moveTo>
                  <a:lnTo>
                    <a:pt x="3486292" y="3183377"/>
                  </a:lnTo>
                  <a:lnTo>
                    <a:pt x="3287775" y="3096357"/>
                  </a:lnTo>
                  <a:lnTo>
                    <a:pt x="3049924" y="2944437"/>
                  </a:lnTo>
                  <a:lnTo>
                    <a:pt x="2848837" y="2721984"/>
                  </a:lnTo>
                  <a:lnTo>
                    <a:pt x="2826289" y="2682730"/>
                  </a:lnTo>
                  <a:lnTo>
                    <a:pt x="2805310" y="2642011"/>
                  </a:lnTo>
                  <a:lnTo>
                    <a:pt x="2785966" y="2600009"/>
                  </a:lnTo>
                  <a:lnTo>
                    <a:pt x="2768323" y="2556907"/>
                  </a:lnTo>
                  <a:lnTo>
                    <a:pt x="2752449" y="2512888"/>
                  </a:lnTo>
                  <a:lnTo>
                    <a:pt x="2738409" y="2468137"/>
                  </a:lnTo>
                  <a:lnTo>
                    <a:pt x="2726272" y="2422836"/>
                  </a:lnTo>
                  <a:lnTo>
                    <a:pt x="2716103" y="2377168"/>
                  </a:lnTo>
                  <a:lnTo>
                    <a:pt x="2707969" y="2331317"/>
                  </a:lnTo>
                  <a:lnTo>
                    <a:pt x="2701937" y="2285466"/>
                  </a:lnTo>
                  <a:lnTo>
                    <a:pt x="2698074" y="2239798"/>
                  </a:lnTo>
                  <a:lnTo>
                    <a:pt x="2696446" y="2194496"/>
                  </a:lnTo>
                  <a:lnTo>
                    <a:pt x="2697120" y="2149745"/>
                  </a:lnTo>
                  <a:lnTo>
                    <a:pt x="2700163" y="2105726"/>
                  </a:lnTo>
                  <a:lnTo>
                    <a:pt x="2705642" y="2062623"/>
                  </a:lnTo>
                  <a:lnTo>
                    <a:pt x="2713623" y="2020620"/>
                  </a:lnTo>
                  <a:lnTo>
                    <a:pt x="2724173" y="1979900"/>
                  </a:lnTo>
                  <a:lnTo>
                    <a:pt x="2737358" y="1940646"/>
                  </a:lnTo>
                  <a:lnTo>
                    <a:pt x="2753246" y="1903041"/>
                  </a:lnTo>
                  <a:lnTo>
                    <a:pt x="2771903" y="1867269"/>
                  </a:lnTo>
                  <a:lnTo>
                    <a:pt x="2793396" y="1833513"/>
                  </a:lnTo>
                  <a:lnTo>
                    <a:pt x="2817792" y="1801956"/>
                  </a:lnTo>
                  <a:lnTo>
                    <a:pt x="2845157" y="1772781"/>
                  </a:lnTo>
                  <a:lnTo>
                    <a:pt x="2875558" y="1746172"/>
                  </a:lnTo>
                  <a:lnTo>
                    <a:pt x="2909062" y="1722311"/>
                  </a:lnTo>
                  <a:lnTo>
                    <a:pt x="2945735" y="1701383"/>
                  </a:lnTo>
                  <a:lnTo>
                    <a:pt x="2985644" y="1683570"/>
                  </a:lnTo>
                  <a:lnTo>
                    <a:pt x="3040655" y="1665929"/>
                  </a:lnTo>
                  <a:lnTo>
                    <a:pt x="3093523" y="1656193"/>
                  </a:lnTo>
                  <a:lnTo>
                    <a:pt x="3144280" y="1653564"/>
                  </a:lnTo>
                  <a:lnTo>
                    <a:pt x="3192957" y="1657240"/>
                  </a:lnTo>
                  <a:lnTo>
                    <a:pt x="3239588" y="1666422"/>
                  </a:lnTo>
                  <a:lnTo>
                    <a:pt x="3284204" y="1680307"/>
                  </a:lnTo>
                  <a:lnTo>
                    <a:pt x="3326838" y="1698097"/>
                  </a:lnTo>
                  <a:lnTo>
                    <a:pt x="3367522" y="1718990"/>
                  </a:lnTo>
                  <a:lnTo>
                    <a:pt x="3406287" y="1742186"/>
                  </a:lnTo>
                  <a:lnTo>
                    <a:pt x="3443166" y="1766885"/>
                  </a:lnTo>
                  <a:lnTo>
                    <a:pt x="3478192" y="1792286"/>
                  </a:lnTo>
                  <a:lnTo>
                    <a:pt x="3511396" y="1817588"/>
                  </a:lnTo>
                  <a:lnTo>
                    <a:pt x="3542811" y="1841992"/>
                  </a:lnTo>
                  <a:lnTo>
                    <a:pt x="3572468" y="1864696"/>
                  </a:lnTo>
                  <a:lnTo>
                    <a:pt x="3626639" y="1901803"/>
                  </a:lnTo>
                  <a:lnTo>
                    <a:pt x="3674167" y="1922506"/>
                  </a:lnTo>
                  <a:lnTo>
                    <a:pt x="3695521" y="1924705"/>
                  </a:lnTo>
                  <a:lnTo>
                    <a:pt x="4565306" y="1924705"/>
                  </a:lnTo>
                  <a:lnTo>
                    <a:pt x="4567344" y="1938331"/>
                  </a:lnTo>
                  <a:lnTo>
                    <a:pt x="4572309" y="1987871"/>
                  </a:lnTo>
                  <a:lnTo>
                    <a:pt x="4575002" y="2038680"/>
                  </a:lnTo>
                  <a:lnTo>
                    <a:pt x="4575372" y="2090560"/>
                  </a:lnTo>
                  <a:lnTo>
                    <a:pt x="4573370" y="2143310"/>
                  </a:lnTo>
                  <a:lnTo>
                    <a:pt x="4568949" y="2196732"/>
                  </a:lnTo>
                  <a:lnTo>
                    <a:pt x="4562059" y="2250627"/>
                  </a:lnTo>
                  <a:lnTo>
                    <a:pt x="4552650" y="2304794"/>
                  </a:lnTo>
                  <a:lnTo>
                    <a:pt x="4540674" y="2359034"/>
                  </a:lnTo>
                  <a:lnTo>
                    <a:pt x="4526082" y="2413149"/>
                  </a:lnTo>
                  <a:lnTo>
                    <a:pt x="4508825" y="2466938"/>
                  </a:lnTo>
                  <a:lnTo>
                    <a:pt x="4405442" y="2694365"/>
                  </a:lnTo>
                  <a:lnTo>
                    <a:pt x="4285182" y="2886190"/>
                  </a:lnTo>
                  <a:lnTo>
                    <a:pt x="4185534" y="3018686"/>
                  </a:lnTo>
                  <a:lnTo>
                    <a:pt x="4143986" y="3068124"/>
                  </a:lnTo>
                  <a:lnTo>
                    <a:pt x="3569375" y="3211132"/>
                  </a:lnTo>
                  <a:close/>
                </a:path>
                <a:path w="4717415" h="3307715">
                  <a:moveTo>
                    <a:pt x="4708305" y="3095454"/>
                  </a:moveTo>
                  <a:lnTo>
                    <a:pt x="4466259" y="3095454"/>
                  </a:lnTo>
                  <a:lnTo>
                    <a:pt x="4528145" y="3092497"/>
                  </a:lnTo>
                  <a:lnTo>
                    <a:pt x="4583968" y="3086863"/>
                  </a:lnTo>
                  <a:lnTo>
                    <a:pt x="4633925" y="3079078"/>
                  </a:lnTo>
                  <a:lnTo>
                    <a:pt x="4678216" y="3069670"/>
                  </a:lnTo>
                  <a:lnTo>
                    <a:pt x="4717040" y="3059165"/>
                  </a:lnTo>
                  <a:lnTo>
                    <a:pt x="4708305" y="3095454"/>
                  </a:lnTo>
                  <a:close/>
                </a:path>
                <a:path w="4717415" h="3307715">
                  <a:moveTo>
                    <a:pt x="4600265" y="3307704"/>
                  </a:moveTo>
                  <a:lnTo>
                    <a:pt x="4182774" y="3307704"/>
                  </a:lnTo>
                  <a:lnTo>
                    <a:pt x="4180471" y="3305426"/>
                  </a:lnTo>
                  <a:lnTo>
                    <a:pt x="4159379" y="3237546"/>
                  </a:lnTo>
                  <a:lnTo>
                    <a:pt x="4148548" y="3159396"/>
                  </a:lnTo>
                  <a:lnTo>
                    <a:pt x="4144589" y="3095454"/>
                  </a:lnTo>
                  <a:lnTo>
                    <a:pt x="4143987" y="3068124"/>
                  </a:lnTo>
                  <a:lnTo>
                    <a:pt x="4161678" y="3073119"/>
                  </a:lnTo>
                  <a:lnTo>
                    <a:pt x="4218020" y="3083721"/>
                  </a:lnTo>
                  <a:lnTo>
                    <a:pt x="4317912" y="3093357"/>
                  </a:lnTo>
                  <a:lnTo>
                    <a:pt x="4466259" y="3095454"/>
                  </a:lnTo>
                  <a:lnTo>
                    <a:pt x="4708305" y="3095454"/>
                  </a:lnTo>
                  <a:lnTo>
                    <a:pt x="4699586" y="3131680"/>
                  </a:lnTo>
                  <a:lnTo>
                    <a:pt x="4684174" y="3189898"/>
                  </a:lnTo>
                  <a:lnTo>
                    <a:pt x="4671904" y="3232150"/>
                  </a:lnTo>
                  <a:lnTo>
                    <a:pt x="4647399" y="3280210"/>
                  </a:lnTo>
                  <a:lnTo>
                    <a:pt x="4617936" y="3300302"/>
                  </a:lnTo>
                  <a:lnTo>
                    <a:pt x="4600265" y="3307704"/>
                  </a:lnTo>
                  <a:close/>
                </a:path>
                <a:path w="4717415" h="3307715">
                  <a:moveTo>
                    <a:pt x="3612524" y="3307704"/>
                  </a:moveTo>
                  <a:lnTo>
                    <a:pt x="3384339" y="3307704"/>
                  </a:lnTo>
                  <a:lnTo>
                    <a:pt x="3482730" y="3261839"/>
                  </a:lnTo>
                  <a:lnTo>
                    <a:pt x="3548569" y="3224843"/>
                  </a:lnTo>
                  <a:lnTo>
                    <a:pt x="3569375" y="3211132"/>
                  </a:lnTo>
                  <a:lnTo>
                    <a:pt x="3582487" y="3239512"/>
                  </a:lnTo>
                  <a:lnTo>
                    <a:pt x="3612524" y="3307704"/>
                  </a:lnTo>
                  <a:close/>
                </a:path>
                <a:path w="4717415" h="3307715">
                  <a:moveTo>
                    <a:pt x="503475" y="2644410"/>
                  </a:moveTo>
                  <a:lnTo>
                    <a:pt x="364433" y="2599698"/>
                  </a:lnTo>
                  <a:lnTo>
                    <a:pt x="249505" y="2561173"/>
                  </a:lnTo>
                  <a:lnTo>
                    <a:pt x="202355" y="2544577"/>
                  </a:lnTo>
                  <a:lnTo>
                    <a:pt x="162758" y="2529945"/>
                  </a:lnTo>
                  <a:lnTo>
                    <a:pt x="108259" y="2507131"/>
                  </a:lnTo>
                  <a:lnTo>
                    <a:pt x="65820" y="2470893"/>
                  </a:lnTo>
                  <a:lnTo>
                    <a:pt x="42724" y="2432872"/>
                  </a:lnTo>
                  <a:lnTo>
                    <a:pt x="24839" y="2387293"/>
                  </a:lnTo>
                  <a:lnTo>
                    <a:pt x="11920" y="2336284"/>
                  </a:lnTo>
                  <a:lnTo>
                    <a:pt x="3722" y="2281973"/>
                  </a:lnTo>
                  <a:lnTo>
                    <a:pt x="0" y="2226487"/>
                  </a:lnTo>
                  <a:lnTo>
                    <a:pt x="506" y="2171957"/>
                  </a:lnTo>
                  <a:lnTo>
                    <a:pt x="4997" y="2120509"/>
                  </a:lnTo>
                  <a:lnTo>
                    <a:pt x="13226" y="2074273"/>
                  </a:lnTo>
                  <a:lnTo>
                    <a:pt x="24948" y="2035376"/>
                  </a:lnTo>
                  <a:lnTo>
                    <a:pt x="57890" y="1988113"/>
                  </a:lnTo>
                  <a:lnTo>
                    <a:pt x="92865" y="1970734"/>
                  </a:lnTo>
                  <a:lnTo>
                    <a:pt x="138512" y="1952397"/>
                  </a:lnTo>
                  <a:lnTo>
                    <a:pt x="191696" y="1933697"/>
                  </a:lnTo>
                  <a:lnTo>
                    <a:pt x="249278" y="1915230"/>
                  </a:lnTo>
                  <a:lnTo>
                    <a:pt x="308122" y="1897591"/>
                  </a:lnTo>
                  <a:lnTo>
                    <a:pt x="365090" y="1881376"/>
                  </a:lnTo>
                  <a:lnTo>
                    <a:pt x="360503" y="1915522"/>
                  </a:lnTo>
                  <a:lnTo>
                    <a:pt x="356568" y="1952526"/>
                  </a:lnTo>
                  <a:lnTo>
                    <a:pt x="353523" y="1992161"/>
                  </a:lnTo>
                  <a:lnTo>
                    <a:pt x="351607" y="2034202"/>
                  </a:lnTo>
                  <a:lnTo>
                    <a:pt x="351059" y="2078425"/>
                  </a:lnTo>
                  <a:lnTo>
                    <a:pt x="352116" y="2124603"/>
                  </a:lnTo>
                  <a:lnTo>
                    <a:pt x="355018" y="2172512"/>
                  </a:lnTo>
                  <a:lnTo>
                    <a:pt x="360002" y="2221926"/>
                  </a:lnTo>
                  <a:lnTo>
                    <a:pt x="367308" y="2272621"/>
                  </a:lnTo>
                  <a:lnTo>
                    <a:pt x="377173" y="2324370"/>
                  </a:lnTo>
                  <a:lnTo>
                    <a:pt x="389837" y="2376949"/>
                  </a:lnTo>
                  <a:lnTo>
                    <a:pt x="405537" y="2430133"/>
                  </a:lnTo>
                  <a:lnTo>
                    <a:pt x="424512" y="2483696"/>
                  </a:lnTo>
                  <a:lnTo>
                    <a:pt x="447002" y="2537414"/>
                  </a:lnTo>
                  <a:lnTo>
                    <a:pt x="473243" y="2591060"/>
                  </a:lnTo>
                  <a:lnTo>
                    <a:pt x="503475" y="2644410"/>
                  </a:lnTo>
                  <a:close/>
                </a:path>
              </a:pathLst>
            </a:custGeom>
            <a:solidFill>
              <a:srgbClr val="ECE6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60554" y="7706856"/>
              <a:ext cx="1150620" cy="365125"/>
            </a:xfrm>
            <a:custGeom>
              <a:avLst/>
              <a:gdLst/>
              <a:ahLst/>
              <a:cxnLst/>
              <a:rect l="l" t="t" r="r" b="b"/>
              <a:pathLst>
                <a:path w="1150619" h="365125">
                  <a:moveTo>
                    <a:pt x="78782" y="174651"/>
                  </a:moveTo>
                  <a:lnTo>
                    <a:pt x="45428" y="164423"/>
                  </a:lnTo>
                  <a:lnTo>
                    <a:pt x="19490" y="142959"/>
                  </a:lnTo>
                  <a:lnTo>
                    <a:pt x="3502" y="113348"/>
                  </a:lnTo>
                  <a:lnTo>
                    <a:pt x="0" y="78679"/>
                  </a:lnTo>
                  <a:lnTo>
                    <a:pt x="10241" y="45369"/>
                  </a:lnTo>
                  <a:lnTo>
                    <a:pt x="31732" y="19464"/>
                  </a:lnTo>
                  <a:lnTo>
                    <a:pt x="61382" y="3497"/>
                  </a:lnTo>
                  <a:lnTo>
                    <a:pt x="96096" y="0"/>
                  </a:lnTo>
                  <a:lnTo>
                    <a:pt x="129453" y="10226"/>
                  </a:lnTo>
                  <a:lnTo>
                    <a:pt x="155391" y="31688"/>
                  </a:lnTo>
                  <a:lnTo>
                    <a:pt x="171377" y="61298"/>
                  </a:lnTo>
                  <a:lnTo>
                    <a:pt x="174878" y="95971"/>
                  </a:lnTo>
                  <a:lnTo>
                    <a:pt x="164636" y="129281"/>
                  </a:lnTo>
                  <a:lnTo>
                    <a:pt x="143145" y="155186"/>
                  </a:lnTo>
                  <a:lnTo>
                    <a:pt x="113496" y="171153"/>
                  </a:lnTo>
                  <a:lnTo>
                    <a:pt x="78782" y="174651"/>
                  </a:lnTo>
                  <a:close/>
                </a:path>
                <a:path w="1150619" h="365125">
                  <a:moveTo>
                    <a:pt x="549074" y="364806"/>
                  </a:moveTo>
                  <a:lnTo>
                    <a:pt x="510226" y="352890"/>
                  </a:lnTo>
                  <a:lnTo>
                    <a:pt x="480017" y="327892"/>
                  </a:lnTo>
                  <a:lnTo>
                    <a:pt x="461400" y="293406"/>
                  </a:lnTo>
                  <a:lnTo>
                    <a:pt x="457325" y="253026"/>
                  </a:lnTo>
                  <a:lnTo>
                    <a:pt x="469255" y="214229"/>
                  </a:lnTo>
                  <a:lnTo>
                    <a:pt x="494286" y="184059"/>
                  </a:lnTo>
                  <a:lnTo>
                    <a:pt x="528817" y="165466"/>
                  </a:lnTo>
                  <a:lnTo>
                    <a:pt x="569249" y="161396"/>
                  </a:lnTo>
                  <a:lnTo>
                    <a:pt x="608097" y="173307"/>
                  </a:lnTo>
                  <a:lnTo>
                    <a:pt x="638306" y="198306"/>
                  </a:lnTo>
                  <a:lnTo>
                    <a:pt x="656924" y="232795"/>
                  </a:lnTo>
                  <a:lnTo>
                    <a:pt x="660999" y="273176"/>
                  </a:lnTo>
                  <a:lnTo>
                    <a:pt x="649068" y="311973"/>
                  </a:lnTo>
                  <a:lnTo>
                    <a:pt x="624037" y="342142"/>
                  </a:lnTo>
                  <a:lnTo>
                    <a:pt x="589506" y="360736"/>
                  </a:lnTo>
                  <a:lnTo>
                    <a:pt x="549074" y="364806"/>
                  </a:lnTo>
                  <a:close/>
                </a:path>
                <a:path w="1150619" h="365125">
                  <a:moveTo>
                    <a:pt x="1046658" y="319290"/>
                  </a:moveTo>
                  <a:lnTo>
                    <a:pt x="1014486" y="305799"/>
                  </a:lnTo>
                  <a:lnTo>
                    <a:pt x="990814" y="281864"/>
                  </a:lnTo>
                  <a:lnTo>
                    <a:pt x="977856" y="250811"/>
                  </a:lnTo>
                  <a:lnTo>
                    <a:pt x="977936" y="215699"/>
                  </a:lnTo>
                  <a:lnTo>
                    <a:pt x="991334" y="183839"/>
                  </a:lnTo>
                  <a:lnTo>
                    <a:pt x="1015300" y="160199"/>
                  </a:lnTo>
                  <a:lnTo>
                    <a:pt x="1046393" y="147256"/>
                  </a:lnTo>
                  <a:lnTo>
                    <a:pt x="1081286" y="147220"/>
                  </a:lnTo>
                  <a:lnTo>
                    <a:pt x="1113458" y="160711"/>
                  </a:lnTo>
                  <a:lnTo>
                    <a:pt x="1137130" y="184646"/>
                  </a:lnTo>
                  <a:lnTo>
                    <a:pt x="1150088" y="215699"/>
                  </a:lnTo>
                  <a:lnTo>
                    <a:pt x="1150008" y="250811"/>
                  </a:lnTo>
                  <a:lnTo>
                    <a:pt x="1136610" y="282677"/>
                  </a:lnTo>
                  <a:lnTo>
                    <a:pt x="1112644" y="306318"/>
                  </a:lnTo>
                  <a:lnTo>
                    <a:pt x="1081551" y="319260"/>
                  </a:lnTo>
                  <a:lnTo>
                    <a:pt x="1046658" y="319290"/>
                  </a:lnTo>
                  <a:close/>
                </a:path>
              </a:pathLst>
            </a:custGeom>
            <a:solidFill>
              <a:srgbClr val="806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29587" y="6546265"/>
              <a:ext cx="2346325" cy="1045210"/>
            </a:xfrm>
            <a:custGeom>
              <a:avLst/>
              <a:gdLst/>
              <a:ahLst/>
              <a:cxnLst/>
              <a:rect l="l" t="t" r="r" b="b"/>
              <a:pathLst>
                <a:path w="2346325" h="1045209">
                  <a:moveTo>
                    <a:pt x="2135419" y="1044592"/>
                  </a:moveTo>
                  <a:lnTo>
                    <a:pt x="2102947" y="1038142"/>
                  </a:lnTo>
                  <a:lnTo>
                    <a:pt x="2076603" y="1015140"/>
                  </a:lnTo>
                  <a:lnTo>
                    <a:pt x="2054306" y="982526"/>
                  </a:lnTo>
                  <a:lnTo>
                    <a:pt x="2028752" y="947017"/>
                  </a:lnTo>
                  <a:lnTo>
                    <a:pt x="2000210" y="909532"/>
                  </a:lnTo>
                  <a:lnTo>
                    <a:pt x="1968729" y="870700"/>
                  </a:lnTo>
                  <a:lnTo>
                    <a:pt x="1934503" y="831342"/>
                  </a:lnTo>
                  <a:lnTo>
                    <a:pt x="1897693" y="792231"/>
                  </a:lnTo>
                  <a:lnTo>
                    <a:pt x="1858458" y="754141"/>
                  </a:lnTo>
                  <a:lnTo>
                    <a:pt x="1816955" y="717845"/>
                  </a:lnTo>
                  <a:lnTo>
                    <a:pt x="1773344" y="684116"/>
                  </a:lnTo>
                  <a:lnTo>
                    <a:pt x="1755133" y="664020"/>
                  </a:lnTo>
                  <a:lnTo>
                    <a:pt x="1746952" y="639305"/>
                  </a:lnTo>
                  <a:lnTo>
                    <a:pt x="1749137" y="613312"/>
                  </a:lnTo>
                  <a:lnTo>
                    <a:pt x="1762029" y="589379"/>
                  </a:lnTo>
                  <a:lnTo>
                    <a:pt x="1808552" y="537299"/>
                  </a:lnTo>
                  <a:lnTo>
                    <a:pt x="1837754" y="507357"/>
                  </a:lnTo>
                  <a:lnTo>
                    <a:pt x="1870853" y="475592"/>
                  </a:lnTo>
                  <a:lnTo>
                    <a:pt x="1907802" y="442587"/>
                  </a:lnTo>
                  <a:lnTo>
                    <a:pt x="1948554" y="408925"/>
                  </a:lnTo>
                  <a:lnTo>
                    <a:pt x="1993059" y="375190"/>
                  </a:lnTo>
                  <a:lnTo>
                    <a:pt x="2041272" y="341965"/>
                  </a:lnTo>
                  <a:lnTo>
                    <a:pt x="2093145" y="309834"/>
                  </a:lnTo>
                  <a:lnTo>
                    <a:pt x="2148630" y="279379"/>
                  </a:lnTo>
                  <a:lnTo>
                    <a:pt x="2207679" y="251184"/>
                  </a:lnTo>
                  <a:lnTo>
                    <a:pt x="2253681" y="243341"/>
                  </a:lnTo>
                  <a:lnTo>
                    <a:pt x="2296236" y="257120"/>
                  </a:lnTo>
                  <a:lnTo>
                    <a:pt x="2328417" y="288279"/>
                  </a:lnTo>
                  <a:lnTo>
                    <a:pt x="2343296" y="332574"/>
                  </a:lnTo>
                  <a:lnTo>
                    <a:pt x="2345254" y="363933"/>
                  </a:lnTo>
                  <a:lnTo>
                    <a:pt x="2346242" y="398392"/>
                  </a:lnTo>
                  <a:lnTo>
                    <a:pt x="2346008" y="435828"/>
                  </a:lnTo>
                  <a:lnTo>
                    <a:pt x="2344299" y="476118"/>
                  </a:lnTo>
                  <a:lnTo>
                    <a:pt x="2340862" y="519140"/>
                  </a:lnTo>
                  <a:lnTo>
                    <a:pt x="2335437" y="564834"/>
                  </a:lnTo>
                  <a:lnTo>
                    <a:pt x="2327799" y="612893"/>
                  </a:lnTo>
                  <a:lnTo>
                    <a:pt x="2317668" y="663379"/>
                  </a:lnTo>
                  <a:lnTo>
                    <a:pt x="2304800" y="716109"/>
                  </a:lnTo>
                  <a:lnTo>
                    <a:pt x="2288944" y="770959"/>
                  </a:lnTo>
                  <a:lnTo>
                    <a:pt x="2269847" y="827809"/>
                  </a:lnTo>
                  <a:lnTo>
                    <a:pt x="2247256" y="886536"/>
                  </a:lnTo>
                  <a:lnTo>
                    <a:pt x="2220896" y="947065"/>
                  </a:lnTo>
                  <a:lnTo>
                    <a:pt x="2190586" y="1009130"/>
                  </a:lnTo>
                  <a:lnTo>
                    <a:pt x="2166979" y="1034814"/>
                  </a:lnTo>
                  <a:lnTo>
                    <a:pt x="2135419" y="1044592"/>
                  </a:lnTo>
                  <a:close/>
                </a:path>
                <a:path w="2346325" h="1045209">
                  <a:moveTo>
                    <a:pt x="141969" y="732917"/>
                  </a:moveTo>
                  <a:lnTo>
                    <a:pt x="95101" y="696375"/>
                  </a:lnTo>
                  <a:lnTo>
                    <a:pt x="71275" y="633389"/>
                  </a:lnTo>
                  <a:lnTo>
                    <a:pt x="51457" y="572500"/>
                  </a:lnTo>
                  <a:lnTo>
                    <a:pt x="35350" y="513821"/>
                  </a:lnTo>
                  <a:lnTo>
                    <a:pt x="22656" y="457463"/>
                  </a:lnTo>
                  <a:lnTo>
                    <a:pt x="13080" y="403539"/>
                  </a:lnTo>
                  <a:lnTo>
                    <a:pt x="6323" y="352159"/>
                  </a:lnTo>
                  <a:lnTo>
                    <a:pt x="2088" y="303437"/>
                  </a:lnTo>
                  <a:lnTo>
                    <a:pt x="80" y="257484"/>
                  </a:lnTo>
                  <a:lnTo>
                    <a:pt x="0" y="214412"/>
                  </a:lnTo>
                  <a:lnTo>
                    <a:pt x="1551" y="174332"/>
                  </a:lnTo>
                  <a:lnTo>
                    <a:pt x="8360" y="103598"/>
                  </a:lnTo>
                  <a:lnTo>
                    <a:pt x="30106" y="34415"/>
                  </a:lnTo>
                  <a:lnTo>
                    <a:pt x="61722" y="8938"/>
                  </a:lnTo>
                  <a:lnTo>
                    <a:pt x="101268" y="0"/>
                  </a:lnTo>
                  <a:lnTo>
                    <a:pt x="142143" y="10859"/>
                  </a:lnTo>
                  <a:lnTo>
                    <a:pt x="198025" y="44295"/>
                  </a:lnTo>
                  <a:lnTo>
                    <a:pt x="249789" y="79781"/>
                  </a:lnTo>
                  <a:lnTo>
                    <a:pt x="297443" y="116611"/>
                  </a:lnTo>
                  <a:lnTo>
                    <a:pt x="340993" y="154079"/>
                  </a:lnTo>
                  <a:lnTo>
                    <a:pt x="380447" y="191478"/>
                  </a:lnTo>
                  <a:lnTo>
                    <a:pt x="415810" y="228104"/>
                  </a:lnTo>
                  <a:lnTo>
                    <a:pt x="447091" y="263248"/>
                  </a:lnTo>
                  <a:lnTo>
                    <a:pt x="474296" y="296207"/>
                  </a:lnTo>
                  <a:lnTo>
                    <a:pt x="516505" y="352741"/>
                  </a:lnTo>
                  <a:lnTo>
                    <a:pt x="526167" y="375402"/>
                  </a:lnTo>
                  <a:lnTo>
                    <a:pt x="525995" y="399044"/>
                  </a:lnTo>
                  <a:lnTo>
                    <a:pt x="516573" y="420679"/>
                  </a:lnTo>
                  <a:lnTo>
                    <a:pt x="498480" y="437320"/>
                  </a:lnTo>
                  <a:lnTo>
                    <a:pt x="451184" y="467727"/>
                  </a:lnTo>
                  <a:lnTo>
                    <a:pt x="406061" y="501176"/>
                  </a:lnTo>
                  <a:lnTo>
                    <a:pt x="363407" y="536692"/>
                  </a:lnTo>
                  <a:lnTo>
                    <a:pt x="323515" y="573301"/>
                  </a:lnTo>
                  <a:lnTo>
                    <a:pt x="286682" y="610028"/>
                  </a:lnTo>
                  <a:lnTo>
                    <a:pt x="253203" y="645897"/>
                  </a:lnTo>
                  <a:lnTo>
                    <a:pt x="223371" y="679936"/>
                  </a:lnTo>
                  <a:lnTo>
                    <a:pt x="197482" y="711169"/>
                  </a:lnTo>
                  <a:lnTo>
                    <a:pt x="171809" y="729765"/>
                  </a:lnTo>
                  <a:lnTo>
                    <a:pt x="141969" y="732917"/>
                  </a:lnTo>
                  <a:close/>
                </a:path>
              </a:pathLst>
            </a:custGeom>
            <a:solidFill>
              <a:srgbClr val="AA8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0340" y="346077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0238" y="5041267"/>
            <a:ext cx="192913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1020">
              <a:lnSpc>
                <a:spcPct val="1157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Class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700" spc="1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700" spc="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1D4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35638" y="0"/>
            <a:ext cx="11052810" cy="10287000"/>
            <a:chOff x="7235638" y="0"/>
            <a:chExt cx="1105281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5638" y="0"/>
              <a:ext cx="11052360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8293" y="5618244"/>
              <a:ext cx="3067049" cy="4667249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883963" y="3315378"/>
            <a:ext cx="629920" cy="356235"/>
          </a:xfrm>
          <a:custGeom>
            <a:avLst/>
            <a:gdLst/>
            <a:ahLst/>
            <a:cxnLst/>
            <a:rect l="l" t="t" r="r" b="b"/>
            <a:pathLst>
              <a:path w="629919" h="356235">
                <a:moveTo>
                  <a:pt x="108232" y="356091"/>
                </a:moveTo>
                <a:lnTo>
                  <a:pt x="51123" y="341827"/>
                </a:lnTo>
                <a:lnTo>
                  <a:pt x="10246" y="298313"/>
                </a:lnTo>
                <a:lnTo>
                  <a:pt x="662" y="270456"/>
                </a:lnTo>
                <a:lnTo>
                  <a:pt x="857" y="241128"/>
                </a:lnTo>
                <a:lnTo>
                  <a:pt x="12736" y="212276"/>
                </a:lnTo>
                <a:lnTo>
                  <a:pt x="38208" y="185849"/>
                </a:lnTo>
                <a:lnTo>
                  <a:pt x="27916" y="170311"/>
                </a:lnTo>
                <a:lnTo>
                  <a:pt x="17264" y="158709"/>
                </a:lnTo>
                <a:lnTo>
                  <a:pt x="8052" y="147685"/>
                </a:lnTo>
                <a:lnTo>
                  <a:pt x="2083" y="133881"/>
                </a:lnTo>
                <a:lnTo>
                  <a:pt x="0" y="93439"/>
                </a:lnTo>
                <a:lnTo>
                  <a:pt x="11727" y="60845"/>
                </a:lnTo>
                <a:lnTo>
                  <a:pt x="33761" y="36606"/>
                </a:lnTo>
                <a:lnTo>
                  <a:pt x="62593" y="21225"/>
                </a:lnTo>
                <a:lnTo>
                  <a:pt x="94718" y="15210"/>
                </a:lnTo>
                <a:lnTo>
                  <a:pt x="126629" y="19065"/>
                </a:lnTo>
                <a:lnTo>
                  <a:pt x="154820" y="33295"/>
                </a:lnTo>
                <a:lnTo>
                  <a:pt x="175785" y="58406"/>
                </a:lnTo>
                <a:lnTo>
                  <a:pt x="186018" y="94904"/>
                </a:lnTo>
                <a:lnTo>
                  <a:pt x="422523" y="94904"/>
                </a:lnTo>
                <a:lnTo>
                  <a:pt x="430560" y="80985"/>
                </a:lnTo>
                <a:lnTo>
                  <a:pt x="434130" y="68087"/>
                </a:lnTo>
                <a:lnTo>
                  <a:pt x="436826" y="55605"/>
                </a:lnTo>
                <a:lnTo>
                  <a:pt x="442240" y="42935"/>
                </a:lnTo>
                <a:lnTo>
                  <a:pt x="474394" y="12468"/>
                </a:lnTo>
                <a:lnTo>
                  <a:pt x="516716" y="0"/>
                </a:lnTo>
                <a:lnTo>
                  <a:pt x="561026" y="4714"/>
                </a:lnTo>
                <a:lnTo>
                  <a:pt x="599144" y="25796"/>
                </a:lnTo>
                <a:lnTo>
                  <a:pt x="622889" y="62430"/>
                </a:lnTo>
                <a:lnTo>
                  <a:pt x="626562" y="93339"/>
                </a:lnTo>
                <a:lnTo>
                  <a:pt x="620227" y="123894"/>
                </a:lnTo>
                <a:lnTo>
                  <a:pt x="606187" y="151326"/>
                </a:lnTo>
                <a:lnTo>
                  <a:pt x="586745" y="172867"/>
                </a:lnTo>
                <a:lnTo>
                  <a:pt x="609733" y="199439"/>
                </a:lnTo>
                <a:lnTo>
                  <a:pt x="625008" y="232248"/>
                </a:lnTo>
                <a:lnTo>
                  <a:pt x="629365" y="267849"/>
                </a:lnTo>
                <a:lnTo>
                  <a:pt x="619599" y="302800"/>
                </a:lnTo>
                <a:lnTo>
                  <a:pt x="595520" y="331412"/>
                </a:lnTo>
                <a:lnTo>
                  <a:pt x="563089" y="348389"/>
                </a:lnTo>
                <a:lnTo>
                  <a:pt x="526689" y="353875"/>
                </a:lnTo>
                <a:lnTo>
                  <a:pt x="490705" y="348015"/>
                </a:lnTo>
                <a:lnTo>
                  <a:pt x="459520" y="330954"/>
                </a:lnTo>
                <a:lnTo>
                  <a:pt x="437517" y="302835"/>
                </a:lnTo>
                <a:lnTo>
                  <a:pt x="429080" y="263804"/>
                </a:lnTo>
                <a:lnTo>
                  <a:pt x="195881" y="263804"/>
                </a:lnTo>
                <a:lnTo>
                  <a:pt x="187745" y="281102"/>
                </a:lnTo>
                <a:lnTo>
                  <a:pt x="181766" y="297343"/>
                </a:lnTo>
                <a:lnTo>
                  <a:pt x="175453" y="312246"/>
                </a:lnTo>
                <a:lnTo>
                  <a:pt x="166317" y="325528"/>
                </a:lnTo>
                <a:lnTo>
                  <a:pt x="138106" y="347387"/>
                </a:lnTo>
                <a:lnTo>
                  <a:pt x="108232" y="356091"/>
                </a:lnTo>
                <a:close/>
              </a:path>
            </a:pathLst>
          </a:custGeom>
          <a:solidFill>
            <a:srgbClr val="FAF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963" y="6484085"/>
            <a:ext cx="629920" cy="356235"/>
          </a:xfrm>
          <a:custGeom>
            <a:avLst/>
            <a:gdLst/>
            <a:ahLst/>
            <a:cxnLst/>
            <a:rect l="l" t="t" r="r" b="b"/>
            <a:pathLst>
              <a:path w="629919" h="356234">
                <a:moveTo>
                  <a:pt x="108232" y="356091"/>
                </a:moveTo>
                <a:lnTo>
                  <a:pt x="51123" y="341827"/>
                </a:lnTo>
                <a:lnTo>
                  <a:pt x="10246" y="298313"/>
                </a:lnTo>
                <a:lnTo>
                  <a:pt x="662" y="270456"/>
                </a:lnTo>
                <a:lnTo>
                  <a:pt x="857" y="241128"/>
                </a:lnTo>
                <a:lnTo>
                  <a:pt x="12736" y="212276"/>
                </a:lnTo>
                <a:lnTo>
                  <a:pt x="38208" y="185849"/>
                </a:lnTo>
                <a:lnTo>
                  <a:pt x="27916" y="170311"/>
                </a:lnTo>
                <a:lnTo>
                  <a:pt x="17264" y="158709"/>
                </a:lnTo>
                <a:lnTo>
                  <a:pt x="8052" y="147685"/>
                </a:lnTo>
                <a:lnTo>
                  <a:pt x="2083" y="133881"/>
                </a:lnTo>
                <a:lnTo>
                  <a:pt x="0" y="93439"/>
                </a:lnTo>
                <a:lnTo>
                  <a:pt x="11727" y="60845"/>
                </a:lnTo>
                <a:lnTo>
                  <a:pt x="33761" y="36606"/>
                </a:lnTo>
                <a:lnTo>
                  <a:pt x="62593" y="21225"/>
                </a:lnTo>
                <a:lnTo>
                  <a:pt x="94718" y="15210"/>
                </a:lnTo>
                <a:lnTo>
                  <a:pt x="126629" y="19065"/>
                </a:lnTo>
                <a:lnTo>
                  <a:pt x="154820" y="33295"/>
                </a:lnTo>
                <a:lnTo>
                  <a:pt x="175785" y="58406"/>
                </a:lnTo>
                <a:lnTo>
                  <a:pt x="186018" y="94904"/>
                </a:lnTo>
                <a:lnTo>
                  <a:pt x="422523" y="94904"/>
                </a:lnTo>
                <a:lnTo>
                  <a:pt x="430560" y="80985"/>
                </a:lnTo>
                <a:lnTo>
                  <a:pt x="434130" y="68087"/>
                </a:lnTo>
                <a:lnTo>
                  <a:pt x="436826" y="55605"/>
                </a:lnTo>
                <a:lnTo>
                  <a:pt x="442240" y="42935"/>
                </a:lnTo>
                <a:lnTo>
                  <a:pt x="474394" y="12468"/>
                </a:lnTo>
                <a:lnTo>
                  <a:pt x="516716" y="0"/>
                </a:lnTo>
                <a:lnTo>
                  <a:pt x="561026" y="4714"/>
                </a:lnTo>
                <a:lnTo>
                  <a:pt x="599144" y="25796"/>
                </a:lnTo>
                <a:lnTo>
                  <a:pt x="622889" y="62430"/>
                </a:lnTo>
                <a:lnTo>
                  <a:pt x="626562" y="93339"/>
                </a:lnTo>
                <a:lnTo>
                  <a:pt x="620227" y="123894"/>
                </a:lnTo>
                <a:lnTo>
                  <a:pt x="606187" y="151326"/>
                </a:lnTo>
                <a:lnTo>
                  <a:pt x="586745" y="172867"/>
                </a:lnTo>
                <a:lnTo>
                  <a:pt x="609733" y="199439"/>
                </a:lnTo>
                <a:lnTo>
                  <a:pt x="625008" y="232248"/>
                </a:lnTo>
                <a:lnTo>
                  <a:pt x="629365" y="267849"/>
                </a:lnTo>
                <a:lnTo>
                  <a:pt x="619599" y="302800"/>
                </a:lnTo>
                <a:lnTo>
                  <a:pt x="595520" y="331412"/>
                </a:lnTo>
                <a:lnTo>
                  <a:pt x="563089" y="348389"/>
                </a:lnTo>
                <a:lnTo>
                  <a:pt x="526689" y="353875"/>
                </a:lnTo>
                <a:lnTo>
                  <a:pt x="490705" y="348015"/>
                </a:lnTo>
                <a:lnTo>
                  <a:pt x="459520" y="330954"/>
                </a:lnTo>
                <a:lnTo>
                  <a:pt x="437517" y="302835"/>
                </a:lnTo>
                <a:lnTo>
                  <a:pt x="429080" y="263804"/>
                </a:lnTo>
                <a:lnTo>
                  <a:pt x="195881" y="263804"/>
                </a:lnTo>
                <a:lnTo>
                  <a:pt x="187745" y="281102"/>
                </a:lnTo>
                <a:lnTo>
                  <a:pt x="181766" y="297343"/>
                </a:lnTo>
                <a:lnTo>
                  <a:pt x="175453" y="312246"/>
                </a:lnTo>
                <a:lnTo>
                  <a:pt x="166317" y="325528"/>
                </a:lnTo>
                <a:lnTo>
                  <a:pt x="138106" y="347387"/>
                </a:lnTo>
                <a:lnTo>
                  <a:pt x="108232" y="356091"/>
                </a:lnTo>
                <a:close/>
              </a:path>
            </a:pathLst>
          </a:custGeom>
          <a:solidFill>
            <a:srgbClr val="FAF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1072" y="298670"/>
            <a:ext cx="13787755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85" dirty="0"/>
              <a:t>G</a:t>
            </a:r>
            <a:r>
              <a:rPr spc="-295" dirty="0"/>
              <a:t>i</a:t>
            </a:r>
            <a:r>
              <a:rPr spc="280" dirty="0"/>
              <a:t>t</a:t>
            </a:r>
            <a:r>
              <a:rPr spc="-560" dirty="0"/>
              <a:t>h</a:t>
            </a:r>
            <a:r>
              <a:rPr spc="-585" dirty="0"/>
              <a:t>u</a:t>
            </a:r>
            <a:r>
              <a:rPr spc="-520" dirty="0"/>
              <a:t>b</a:t>
            </a:r>
            <a:r>
              <a:rPr spc="-365" dirty="0"/>
              <a:t> </a:t>
            </a:r>
            <a:r>
              <a:rPr spc="-520" dirty="0"/>
              <a:t>a</a:t>
            </a:r>
            <a:r>
              <a:rPr spc="-600" dirty="0"/>
              <a:t>n</a:t>
            </a:r>
            <a:r>
              <a:rPr spc="-540" dirty="0"/>
              <a:t>d</a:t>
            </a:r>
            <a:r>
              <a:rPr spc="-365" dirty="0"/>
              <a:t> </a:t>
            </a:r>
            <a:r>
              <a:rPr spc="-275" dirty="0"/>
              <a:t>Y</a:t>
            </a:r>
            <a:r>
              <a:rPr spc="-740" dirty="0"/>
              <a:t>o</a:t>
            </a:r>
            <a:r>
              <a:rPr spc="-585" dirty="0"/>
              <a:t>u</a:t>
            </a:r>
            <a:r>
              <a:rPr spc="280" dirty="0"/>
              <a:t>t</a:t>
            </a:r>
            <a:r>
              <a:rPr spc="-585" dirty="0"/>
              <a:t>u</a:t>
            </a:r>
            <a:r>
              <a:rPr spc="-525" dirty="0"/>
              <a:t>b</a:t>
            </a:r>
            <a:r>
              <a:rPr spc="-470" dirty="0"/>
              <a:t>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62903" y="2932814"/>
            <a:ext cx="8796655" cy="2039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600" spc="-135" dirty="0">
                <a:solidFill>
                  <a:srgbClr val="FFFFFF"/>
                </a:solidFill>
                <a:latin typeface="Trebuchet MS"/>
                <a:cs typeface="Trebuchet MS"/>
              </a:rPr>
              <a:t>Github</a:t>
            </a:r>
            <a:endParaRPr sz="5600" dirty="0">
              <a:latin typeface="Trebuchet MS"/>
              <a:cs typeface="Trebuchet MS"/>
            </a:endParaRPr>
          </a:p>
          <a:p>
            <a:pPr marL="918844">
              <a:lnSpc>
                <a:spcPct val="100000"/>
              </a:lnSpc>
              <a:spcBef>
                <a:spcPts val="5890"/>
              </a:spcBef>
            </a:pPr>
            <a:r>
              <a:rPr sz="2700" spc="7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https://github.com/RinradaKTP/Feed-dog-app.git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2903" y="6186121"/>
            <a:ext cx="5903595" cy="178446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450" b="1" spc="-265" dirty="0">
                <a:solidFill>
                  <a:srgbClr val="FFFFFF"/>
                </a:solidFill>
                <a:latin typeface="Arial"/>
                <a:cs typeface="Arial"/>
              </a:rPr>
              <a:t>Youtube</a:t>
            </a:r>
            <a:endParaRPr sz="4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 dirty="0">
              <a:latin typeface="Arial"/>
              <a:cs typeface="Arial"/>
            </a:endParaRPr>
          </a:p>
          <a:p>
            <a:pPr marL="924560" algn="ctr">
              <a:lnSpc>
                <a:spcPct val="100000"/>
              </a:lnSpc>
            </a:pPr>
            <a:r>
              <a:rPr sz="2700" spc="7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https://youtu.be/3SqNoD5htX0</a:t>
            </a:r>
            <a:endParaRPr sz="27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4663" y="3842539"/>
            <a:ext cx="1165225" cy="491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50" spc="-60" dirty="0">
                <a:solidFill>
                  <a:srgbClr val="15172A"/>
                </a:solidFill>
                <a:latin typeface="Tahoma"/>
                <a:cs typeface="Tahoma"/>
              </a:rPr>
              <a:t>ข</a:t>
            </a:r>
            <a:r>
              <a:rPr sz="3050" spc="-70" dirty="0">
                <a:solidFill>
                  <a:srgbClr val="15172A"/>
                </a:solidFill>
                <a:latin typeface="Tahoma"/>
                <a:cs typeface="Tahoma"/>
              </a:rPr>
              <a:t>อ</a:t>
            </a:r>
            <a:r>
              <a:rPr sz="3050" spc="100" dirty="0">
                <a:solidFill>
                  <a:srgbClr val="15172A"/>
                </a:solidFill>
                <a:latin typeface="Tahoma"/>
                <a:cs typeface="Tahoma"/>
              </a:rPr>
              <a:t>ง</a:t>
            </a:r>
            <a:r>
              <a:rPr sz="3050" spc="40" dirty="0">
                <a:solidFill>
                  <a:srgbClr val="15172A"/>
                </a:solidFill>
                <a:latin typeface="Tahoma"/>
                <a:cs typeface="Tahoma"/>
              </a:rPr>
              <a:t>ส</a:t>
            </a:r>
            <a:r>
              <a:rPr sz="3050" dirty="0">
                <a:solidFill>
                  <a:srgbClr val="15172A"/>
                </a:solidFill>
                <a:latin typeface="Tahoma"/>
                <a:cs typeface="Tahoma"/>
              </a:rPr>
              <a:t>ุ</a:t>
            </a:r>
            <a:r>
              <a:rPr sz="3050" spc="20" dirty="0">
                <a:solidFill>
                  <a:srgbClr val="15172A"/>
                </a:solidFill>
                <a:latin typeface="Tahoma"/>
                <a:cs typeface="Tahoma"/>
              </a:rPr>
              <a:t>น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799"/>
              </a:lnSpc>
              <a:spcBef>
                <a:spcPts val="95"/>
              </a:spcBef>
            </a:pPr>
            <a:r>
              <a:rPr spc="-105" dirty="0"/>
              <a:t>เร</a:t>
            </a:r>
            <a:r>
              <a:rPr sz="4575" spc="-157" baseline="-1821" dirty="0"/>
              <a:t>˙</a:t>
            </a:r>
            <a:r>
              <a:rPr sz="3050" spc="-105" dirty="0"/>
              <a:t>ิมต้นRun</a:t>
            </a:r>
            <a:r>
              <a:rPr sz="3050" spc="114" dirty="0"/>
              <a:t> </a:t>
            </a:r>
            <a:r>
              <a:rPr sz="3050" spc="-30" dirty="0"/>
              <a:t>โปรแกรมจะมีหน้าต่าง </a:t>
            </a:r>
            <a:r>
              <a:rPr sz="3050" spc="-935" dirty="0"/>
              <a:t> </a:t>
            </a:r>
            <a:r>
              <a:rPr sz="3050" spc="-35" dirty="0"/>
              <a:t>ให้กรอกข้อมูล</a:t>
            </a:r>
            <a:endParaRPr sz="3050"/>
          </a:p>
          <a:p>
            <a:pPr marL="1139190" algn="ctr">
              <a:lnSpc>
                <a:spcPct val="100000"/>
              </a:lnSpc>
              <a:spcBef>
                <a:spcPts val="615"/>
              </a:spcBef>
              <a:tabLst>
                <a:tab pos="1510030" algn="l"/>
              </a:tabLst>
            </a:pPr>
            <a:r>
              <a:rPr spc="-1875" dirty="0"/>
              <a:t>ข</a:t>
            </a:r>
            <a:r>
              <a:rPr dirty="0"/>
              <a:t>ั	</a:t>
            </a:r>
            <a:r>
              <a:rPr spc="-105" dirty="0"/>
              <a:t>ช</a:t>
            </a:r>
            <a:r>
              <a:rPr sz="3050" spc="-1639" dirty="0"/>
              <a:t>˙</a:t>
            </a:r>
            <a:r>
              <a:rPr sz="3050" dirty="0"/>
              <a:t>ื</a:t>
            </a:r>
            <a:r>
              <a:rPr sz="3050" spc="-65" dirty="0"/>
              <a:t>อ</a:t>
            </a:r>
            <a:r>
              <a:rPr sz="3050" spc="145" dirty="0"/>
              <a:t> </a:t>
            </a:r>
            <a:r>
              <a:rPr sz="3050" spc="-70" dirty="0"/>
              <a:t>อ</a:t>
            </a:r>
            <a:r>
              <a:rPr sz="3050" spc="-125" dirty="0"/>
              <a:t>า</a:t>
            </a:r>
            <a:r>
              <a:rPr sz="3050" spc="80" dirty="0"/>
              <a:t>ย</a:t>
            </a:r>
            <a:r>
              <a:rPr sz="3050" dirty="0"/>
              <a:t>ุ</a:t>
            </a:r>
            <a:r>
              <a:rPr sz="3050" spc="145" dirty="0"/>
              <a:t> </a:t>
            </a:r>
            <a:r>
              <a:rPr sz="3050" spc="-95" dirty="0"/>
              <a:t>แ</a:t>
            </a:r>
            <a:r>
              <a:rPr sz="3050" spc="-45" dirty="0"/>
              <a:t>ล</a:t>
            </a:r>
            <a:r>
              <a:rPr sz="3050" spc="-385" dirty="0"/>
              <a:t>ะ</a:t>
            </a:r>
            <a:r>
              <a:rPr sz="3050" spc="10" dirty="0"/>
              <a:t>จ</a:t>
            </a:r>
            <a:r>
              <a:rPr sz="3050" dirty="0"/>
              <a:t>ํ</a:t>
            </a:r>
            <a:r>
              <a:rPr sz="3050" spc="-125" dirty="0"/>
              <a:t>า</a:t>
            </a:r>
            <a:r>
              <a:rPr sz="3050" spc="15" dirty="0"/>
              <a:t>นวน</a:t>
            </a:r>
            <a:r>
              <a:rPr sz="3050" spc="-95" dirty="0"/>
              <a:t>ช</a:t>
            </a:r>
            <a:r>
              <a:rPr sz="3050" dirty="0"/>
              <a:t>้</a:t>
            </a:r>
            <a:r>
              <a:rPr sz="3050" spc="-70" dirty="0"/>
              <a:t>อ</a:t>
            </a:r>
            <a:r>
              <a:rPr sz="3050" spc="20" dirty="0"/>
              <a:t>น</a:t>
            </a:r>
            <a:endParaRPr sz="3050"/>
          </a:p>
        </p:txBody>
      </p:sp>
      <p:sp>
        <p:nvSpPr>
          <p:cNvPr id="4" name="object 4"/>
          <p:cNvSpPr txBox="1"/>
          <p:nvPr/>
        </p:nvSpPr>
        <p:spPr>
          <a:xfrm>
            <a:off x="1722462" y="8144635"/>
            <a:ext cx="73005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 marR="5080" indent="-41910">
              <a:lnSpc>
                <a:spcPct val="116300"/>
              </a:lnSpc>
              <a:spcBef>
                <a:spcPts val="100"/>
              </a:spcBef>
            </a:pPr>
            <a:r>
              <a:rPr sz="2750" spc="-85" dirty="0">
                <a:solidFill>
                  <a:srgbClr val="15172A"/>
                </a:solidFill>
                <a:latin typeface="Tahoma"/>
                <a:cs typeface="Tahoma"/>
              </a:rPr>
              <a:t>เม</a:t>
            </a:r>
            <a:r>
              <a:rPr sz="4125" spc="-127" baseline="1010" dirty="0">
                <a:solidFill>
                  <a:srgbClr val="15172A"/>
                </a:solidFill>
                <a:latin typeface="Tahoma"/>
                <a:cs typeface="Tahoma"/>
              </a:rPr>
              <a:t>˙</a:t>
            </a:r>
            <a:r>
              <a:rPr sz="2750" spc="-85" dirty="0">
                <a:solidFill>
                  <a:srgbClr val="15172A"/>
                </a:solidFill>
                <a:latin typeface="Tahoma"/>
                <a:cs typeface="Tahoma"/>
              </a:rPr>
              <a:t>ือกรอกข้อมูลเสร็จส</a:t>
            </a:r>
            <a:r>
              <a:rPr sz="4125" spc="-127" baseline="-2020" dirty="0">
                <a:solidFill>
                  <a:srgbClr val="15172A"/>
                </a:solidFill>
                <a:latin typeface="Tahoma"/>
                <a:cs typeface="Tahoma"/>
              </a:rPr>
              <a:t>‘</a:t>
            </a:r>
            <a:r>
              <a:rPr sz="2750" spc="-85" dirty="0">
                <a:solidFill>
                  <a:srgbClr val="15172A"/>
                </a:solidFill>
                <a:latin typeface="Tahoma"/>
                <a:cs typeface="Tahoma"/>
              </a:rPr>
              <a:t>ินจะมีหน้าต่างแสดงผลข้อมูลที</a:t>
            </a:r>
            <a:r>
              <a:rPr sz="4125" spc="-127" baseline="1010" dirty="0">
                <a:solidFill>
                  <a:srgbClr val="15172A"/>
                </a:solidFill>
                <a:latin typeface="Tahoma"/>
                <a:cs typeface="Tahoma"/>
              </a:rPr>
              <a:t>˙ </a:t>
            </a:r>
            <a:r>
              <a:rPr sz="4125" spc="-1267" baseline="1010" dirty="0">
                <a:solidFill>
                  <a:srgbClr val="15172A"/>
                </a:solidFill>
                <a:latin typeface="Tahoma"/>
                <a:cs typeface="Tahoma"/>
              </a:rPr>
              <a:t> </a:t>
            </a:r>
            <a:r>
              <a:rPr sz="2750" spc="-55" dirty="0">
                <a:solidFill>
                  <a:srgbClr val="15172A"/>
                </a:solidFill>
                <a:latin typeface="Tahoma"/>
                <a:cs typeface="Tahoma"/>
              </a:rPr>
              <a:t>กรอกลงไปเพ</a:t>
            </a:r>
            <a:r>
              <a:rPr sz="4125" spc="-82" baseline="1010" dirty="0">
                <a:solidFill>
                  <a:srgbClr val="15172A"/>
                </a:solidFill>
                <a:latin typeface="Tahoma"/>
                <a:cs typeface="Tahoma"/>
              </a:rPr>
              <a:t>˙</a:t>
            </a:r>
            <a:r>
              <a:rPr sz="2750" spc="-55" dirty="0">
                <a:solidFill>
                  <a:srgbClr val="15172A"/>
                </a:solidFill>
                <a:latin typeface="Tahoma"/>
                <a:cs typeface="Tahoma"/>
              </a:rPr>
              <a:t>ือบ่งบอกว่าให้อาหารสุนัขเรียบร้อยแล้ว</a:t>
            </a:r>
            <a:endParaRPr sz="2750">
              <a:latin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CE05B-C7DB-DA80-9927-9BDB673F4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7861" y="5075696"/>
            <a:ext cx="48704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-80" dirty="0">
                <a:latin typeface="Lucida Sans Unicode"/>
                <a:cs typeface="Lucida Sans Unicode"/>
              </a:rPr>
              <a:t>D</a:t>
            </a:r>
            <a:r>
              <a:rPr sz="1800" spc="45" dirty="0">
                <a:latin typeface="Lucida Sans Unicode"/>
                <a:cs typeface="Lucida Sans Unicode"/>
              </a:rPr>
              <a:t>o</a:t>
            </a:r>
            <a:r>
              <a:rPr sz="1800" spc="75" dirty="0">
                <a:latin typeface="Lucida Sans Unicode"/>
                <a:cs typeface="Lucida Sans Unicode"/>
              </a:rPr>
              <a:t>g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F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28678"/>
            <a:ext cx="16462375" cy="7966709"/>
            <a:chOff x="0" y="2328678"/>
            <a:chExt cx="16462375" cy="79667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1578" y="2772494"/>
              <a:ext cx="13350288" cy="75224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234" y="2328678"/>
              <a:ext cx="6467474" cy="76295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6647" y="2328678"/>
              <a:ext cx="6305549" cy="7286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011909"/>
              <a:ext cx="2846792" cy="327508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65845" y="796220"/>
            <a:ext cx="878122" cy="11861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96509" y="7958848"/>
            <a:ext cx="4691489" cy="232409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4397318" y="509815"/>
            <a:ext cx="1136650" cy="1031875"/>
          </a:xfrm>
          <a:custGeom>
            <a:avLst/>
            <a:gdLst/>
            <a:ahLst/>
            <a:cxnLst/>
            <a:rect l="l" t="t" r="r" b="b"/>
            <a:pathLst>
              <a:path w="1136650" h="1031875">
                <a:moveTo>
                  <a:pt x="632853" y="799172"/>
                </a:moveTo>
                <a:lnTo>
                  <a:pt x="626757" y="735177"/>
                </a:lnTo>
                <a:lnTo>
                  <a:pt x="607301" y="671283"/>
                </a:lnTo>
                <a:lnTo>
                  <a:pt x="576160" y="609688"/>
                </a:lnTo>
                <a:lnTo>
                  <a:pt x="535051" y="552602"/>
                </a:lnTo>
                <a:lnTo>
                  <a:pt x="485622" y="502234"/>
                </a:lnTo>
                <a:lnTo>
                  <a:pt x="429602" y="460794"/>
                </a:lnTo>
                <a:lnTo>
                  <a:pt x="368668" y="430479"/>
                </a:lnTo>
                <a:lnTo>
                  <a:pt x="304507" y="413499"/>
                </a:lnTo>
                <a:lnTo>
                  <a:pt x="271741" y="410705"/>
                </a:lnTo>
                <a:lnTo>
                  <a:pt x="238810" y="412076"/>
                </a:lnTo>
                <a:lnTo>
                  <a:pt x="173266" y="428409"/>
                </a:lnTo>
                <a:lnTo>
                  <a:pt x="109575" y="464693"/>
                </a:lnTo>
                <a:lnTo>
                  <a:pt x="78943" y="491020"/>
                </a:lnTo>
                <a:lnTo>
                  <a:pt x="50888" y="522198"/>
                </a:lnTo>
                <a:lnTo>
                  <a:pt x="29324" y="554659"/>
                </a:lnTo>
                <a:lnTo>
                  <a:pt x="4216" y="622287"/>
                </a:lnTo>
                <a:lnTo>
                  <a:pt x="0" y="656882"/>
                </a:lnTo>
                <a:lnTo>
                  <a:pt x="876" y="691603"/>
                </a:lnTo>
                <a:lnTo>
                  <a:pt x="16522" y="760285"/>
                </a:lnTo>
                <a:lnTo>
                  <a:pt x="48387" y="826033"/>
                </a:lnTo>
                <a:lnTo>
                  <a:pt x="93700" y="886523"/>
                </a:lnTo>
                <a:lnTo>
                  <a:pt x="120523" y="914082"/>
                </a:lnTo>
                <a:lnTo>
                  <a:pt x="149682" y="939457"/>
                </a:lnTo>
                <a:lnTo>
                  <a:pt x="180809" y="962355"/>
                </a:lnTo>
                <a:lnTo>
                  <a:pt x="213563" y="982497"/>
                </a:lnTo>
                <a:lnTo>
                  <a:pt x="282575" y="1013371"/>
                </a:lnTo>
                <a:lnTo>
                  <a:pt x="353949" y="1029728"/>
                </a:lnTo>
                <a:lnTo>
                  <a:pt x="389648" y="1031760"/>
                </a:lnTo>
                <a:lnTo>
                  <a:pt x="424903" y="1029284"/>
                </a:lnTo>
                <a:lnTo>
                  <a:pt x="492683" y="1009726"/>
                </a:lnTo>
                <a:lnTo>
                  <a:pt x="554024" y="969657"/>
                </a:lnTo>
                <a:lnTo>
                  <a:pt x="598182" y="918629"/>
                </a:lnTo>
                <a:lnTo>
                  <a:pt x="623887" y="861060"/>
                </a:lnTo>
                <a:lnTo>
                  <a:pt x="632853" y="799172"/>
                </a:lnTo>
                <a:close/>
              </a:path>
              <a:path w="1136650" h="1031875">
                <a:moveTo>
                  <a:pt x="1136103" y="407644"/>
                </a:moveTo>
                <a:lnTo>
                  <a:pt x="1132052" y="343827"/>
                </a:lnTo>
                <a:lnTo>
                  <a:pt x="1117511" y="280339"/>
                </a:lnTo>
                <a:lnTo>
                  <a:pt x="1093622" y="219011"/>
                </a:lnTo>
                <a:lnTo>
                  <a:pt x="1061529" y="161709"/>
                </a:lnTo>
                <a:lnTo>
                  <a:pt x="1022375" y="110261"/>
                </a:lnTo>
                <a:lnTo>
                  <a:pt x="977277" y="66522"/>
                </a:lnTo>
                <a:lnTo>
                  <a:pt x="927392" y="32334"/>
                </a:lnTo>
                <a:lnTo>
                  <a:pt x="873848" y="9550"/>
                </a:lnTo>
                <a:lnTo>
                  <a:pt x="817791" y="0"/>
                </a:lnTo>
                <a:lnTo>
                  <a:pt x="789165" y="774"/>
                </a:lnTo>
                <a:lnTo>
                  <a:pt x="731456" y="14554"/>
                </a:lnTo>
                <a:lnTo>
                  <a:pt x="674077" y="46202"/>
                </a:lnTo>
                <a:lnTo>
                  <a:pt x="618147" y="97536"/>
                </a:lnTo>
                <a:lnTo>
                  <a:pt x="578180" y="158711"/>
                </a:lnTo>
                <a:lnTo>
                  <a:pt x="556615" y="228015"/>
                </a:lnTo>
                <a:lnTo>
                  <a:pt x="551815" y="302158"/>
                </a:lnTo>
                <a:lnTo>
                  <a:pt x="555193" y="340029"/>
                </a:lnTo>
                <a:lnTo>
                  <a:pt x="562140" y="377888"/>
                </a:lnTo>
                <a:lnTo>
                  <a:pt x="572465" y="415340"/>
                </a:lnTo>
                <a:lnTo>
                  <a:pt x="585978" y="451954"/>
                </a:lnTo>
                <a:lnTo>
                  <a:pt x="602449" y="487337"/>
                </a:lnTo>
                <a:lnTo>
                  <a:pt x="621690" y="521081"/>
                </a:lnTo>
                <a:lnTo>
                  <a:pt x="643483" y="552767"/>
                </a:lnTo>
                <a:lnTo>
                  <a:pt x="693953" y="608368"/>
                </a:lnTo>
                <a:lnTo>
                  <a:pt x="752233" y="650862"/>
                </a:lnTo>
                <a:lnTo>
                  <a:pt x="816686" y="676998"/>
                </a:lnTo>
                <a:lnTo>
                  <a:pt x="885698" y="683501"/>
                </a:lnTo>
                <a:lnTo>
                  <a:pt x="921397" y="678370"/>
                </a:lnTo>
                <a:lnTo>
                  <a:pt x="994168" y="649312"/>
                </a:lnTo>
                <a:lnTo>
                  <a:pt x="1051356" y="606882"/>
                </a:lnTo>
                <a:lnTo>
                  <a:pt x="1092936" y="556475"/>
                </a:lnTo>
                <a:lnTo>
                  <a:pt x="1120051" y="499935"/>
                </a:lnTo>
                <a:lnTo>
                  <a:pt x="1133856" y="439089"/>
                </a:lnTo>
                <a:lnTo>
                  <a:pt x="1136103" y="4076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220049" y="1589725"/>
            <a:ext cx="668655" cy="569595"/>
          </a:xfrm>
          <a:custGeom>
            <a:avLst/>
            <a:gdLst/>
            <a:ahLst/>
            <a:cxnLst/>
            <a:rect l="l" t="t" r="r" b="b"/>
            <a:pathLst>
              <a:path w="668655" h="569594">
                <a:moveTo>
                  <a:pt x="558902" y="508957"/>
                </a:moveTo>
                <a:lnTo>
                  <a:pt x="500380" y="541357"/>
                </a:lnTo>
                <a:lnTo>
                  <a:pt x="434827" y="561649"/>
                </a:lnTo>
                <a:lnTo>
                  <a:pt x="365005" y="569525"/>
                </a:lnTo>
                <a:lnTo>
                  <a:pt x="329357" y="568709"/>
                </a:lnTo>
                <a:lnTo>
                  <a:pt x="258312" y="557378"/>
                </a:lnTo>
                <a:lnTo>
                  <a:pt x="189906" y="532856"/>
                </a:lnTo>
                <a:lnTo>
                  <a:pt x="126902" y="494832"/>
                </a:lnTo>
                <a:lnTo>
                  <a:pt x="72063" y="442997"/>
                </a:lnTo>
                <a:lnTo>
                  <a:pt x="48568" y="411804"/>
                </a:lnTo>
                <a:lnTo>
                  <a:pt x="28151" y="377041"/>
                </a:lnTo>
                <a:lnTo>
                  <a:pt x="4414" y="311739"/>
                </a:lnTo>
                <a:lnTo>
                  <a:pt x="0" y="280354"/>
                </a:lnTo>
                <a:lnTo>
                  <a:pt x="168" y="249978"/>
                </a:lnTo>
                <a:lnTo>
                  <a:pt x="13089" y="192754"/>
                </a:lnTo>
                <a:lnTo>
                  <a:pt x="40852" y="141059"/>
                </a:lnTo>
                <a:lnTo>
                  <a:pt x="81135" y="95889"/>
                </a:lnTo>
                <a:lnTo>
                  <a:pt x="131612" y="58236"/>
                </a:lnTo>
                <a:lnTo>
                  <a:pt x="189958" y="29094"/>
                </a:lnTo>
                <a:lnTo>
                  <a:pt x="253851" y="9458"/>
                </a:lnTo>
                <a:lnTo>
                  <a:pt x="320965" y="320"/>
                </a:lnTo>
                <a:lnTo>
                  <a:pt x="355004" y="0"/>
                </a:lnTo>
                <a:lnTo>
                  <a:pt x="388976" y="2676"/>
                </a:lnTo>
                <a:lnTo>
                  <a:pt x="455561" y="17519"/>
                </a:lnTo>
                <a:lnTo>
                  <a:pt x="518394" y="45842"/>
                </a:lnTo>
                <a:lnTo>
                  <a:pt x="575151" y="88640"/>
                </a:lnTo>
                <a:lnTo>
                  <a:pt x="623508" y="146906"/>
                </a:lnTo>
                <a:lnTo>
                  <a:pt x="643811" y="182151"/>
                </a:lnTo>
                <a:lnTo>
                  <a:pt x="661141" y="221635"/>
                </a:lnTo>
                <a:lnTo>
                  <a:pt x="667405" y="264479"/>
                </a:lnTo>
                <a:lnTo>
                  <a:pt x="668457" y="304684"/>
                </a:lnTo>
                <a:lnTo>
                  <a:pt x="664642" y="342211"/>
                </a:lnTo>
                <a:lnTo>
                  <a:pt x="643796" y="409074"/>
                </a:lnTo>
                <a:lnTo>
                  <a:pt x="607628" y="464759"/>
                </a:lnTo>
                <a:lnTo>
                  <a:pt x="558902" y="508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005152" y="560882"/>
            <a:ext cx="1187450" cy="1802764"/>
          </a:xfrm>
          <a:custGeom>
            <a:avLst/>
            <a:gdLst/>
            <a:ahLst/>
            <a:cxnLst/>
            <a:rect l="l" t="t" r="r" b="b"/>
            <a:pathLst>
              <a:path w="1187450" h="1802764">
                <a:moveTo>
                  <a:pt x="1100150" y="1212443"/>
                </a:moveTo>
                <a:lnTo>
                  <a:pt x="1094917" y="1162202"/>
                </a:lnTo>
                <a:lnTo>
                  <a:pt x="1083424" y="1115263"/>
                </a:lnTo>
                <a:lnTo>
                  <a:pt x="1066952" y="1074305"/>
                </a:lnTo>
                <a:lnTo>
                  <a:pt x="1040803" y="1026096"/>
                </a:lnTo>
                <a:lnTo>
                  <a:pt x="1012596" y="981697"/>
                </a:lnTo>
                <a:lnTo>
                  <a:pt x="982472" y="941082"/>
                </a:lnTo>
                <a:lnTo>
                  <a:pt x="950595" y="904201"/>
                </a:lnTo>
                <a:lnTo>
                  <a:pt x="917130" y="871016"/>
                </a:lnTo>
                <a:lnTo>
                  <a:pt x="882218" y="841476"/>
                </a:lnTo>
                <a:lnTo>
                  <a:pt x="846023" y="815530"/>
                </a:lnTo>
                <a:lnTo>
                  <a:pt x="808685" y="793153"/>
                </a:lnTo>
                <a:lnTo>
                  <a:pt x="770394" y="774306"/>
                </a:lnTo>
                <a:lnTo>
                  <a:pt x="731266" y="758926"/>
                </a:lnTo>
                <a:lnTo>
                  <a:pt x="691476" y="746975"/>
                </a:lnTo>
                <a:lnTo>
                  <a:pt x="651179" y="738416"/>
                </a:lnTo>
                <a:lnTo>
                  <a:pt x="610539" y="733196"/>
                </a:lnTo>
                <a:lnTo>
                  <a:pt x="569683" y="731291"/>
                </a:lnTo>
                <a:lnTo>
                  <a:pt x="528802" y="732637"/>
                </a:lnTo>
                <a:lnTo>
                  <a:pt x="488022" y="737209"/>
                </a:lnTo>
                <a:lnTo>
                  <a:pt x="447509" y="744956"/>
                </a:lnTo>
                <a:lnTo>
                  <a:pt x="407428" y="755827"/>
                </a:lnTo>
                <a:lnTo>
                  <a:pt x="367919" y="769797"/>
                </a:lnTo>
                <a:lnTo>
                  <a:pt x="329145" y="786803"/>
                </a:lnTo>
                <a:lnTo>
                  <a:pt x="291261" y="806805"/>
                </a:lnTo>
                <a:lnTo>
                  <a:pt x="254419" y="829779"/>
                </a:lnTo>
                <a:lnTo>
                  <a:pt x="218782" y="855662"/>
                </a:lnTo>
                <a:lnTo>
                  <a:pt x="184492" y="884428"/>
                </a:lnTo>
                <a:lnTo>
                  <a:pt x="151726" y="916012"/>
                </a:lnTo>
                <a:lnTo>
                  <a:pt x="119176" y="952576"/>
                </a:lnTo>
                <a:lnTo>
                  <a:pt x="90385" y="991095"/>
                </a:lnTo>
                <a:lnTo>
                  <a:pt x="65417" y="1031367"/>
                </a:lnTo>
                <a:lnTo>
                  <a:pt x="44335" y="1073162"/>
                </a:lnTo>
                <a:lnTo>
                  <a:pt x="27241" y="1116253"/>
                </a:lnTo>
                <a:lnTo>
                  <a:pt x="14185" y="1160437"/>
                </a:lnTo>
                <a:lnTo>
                  <a:pt x="5245" y="1205484"/>
                </a:lnTo>
                <a:lnTo>
                  <a:pt x="482" y="1251165"/>
                </a:lnTo>
                <a:lnTo>
                  <a:pt x="0" y="1297279"/>
                </a:lnTo>
                <a:lnTo>
                  <a:pt x="3848" y="1343583"/>
                </a:lnTo>
                <a:lnTo>
                  <a:pt x="12103" y="1389862"/>
                </a:lnTo>
                <a:lnTo>
                  <a:pt x="24828" y="1435912"/>
                </a:lnTo>
                <a:lnTo>
                  <a:pt x="42125" y="1481493"/>
                </a:lnTo>
                <a:lnTo>
                  <a:pt x="64046" y="1526387"/>
                </a:lnTo>
                <a:lnTo>
                  <a:pt x="90170" y="1569681"/>
                </a:lnTo>
                <a:lnTo>
                  <a:pt x="120942" y="1612417"/>
                </a:lnTo>
                <a:lnTo>
                  <a:pt x="155549" y="1653463"/>
                </a:lnTo>
                <a:lnTo>
                  <a:pt x="193179" y="1691716"/>
                </a:lnTo>
                <a:lnTo>
                  <a:pt x="233019" y="1726069"/>
                </a:lnTo>
                <a:lnTo>
                  <a:pt x="274269" y="1755419"/>
                </a:lnTo>
                <a:lnTo>
                  <a:pt x="316128" y="1778635"/>
                </a:lnTo>
                <a:lnTo>
                  <a:pt x="357784" y="1794611"/>
                </a:lnTo>
                <a:lnTo>
                  <a:pt x="398411" y="1802244"/>
                </a:lnTo>
                <a:lnTo>
                  <a:pt x="437222" y="1800415"/>
                </a:lnTo>
                <a:lnTo>
                  <a:pt x="482409" y="1786153"/>
                </a:lnTo>
                <a:lnTo>
                  <a:pt x="519696" y="1763052"/>
                </a:lnTo>
                <a:lnTo>
                  <a:pt x="551002" y="1733016"/>
                </a:lnTo>
                <a:lnTo>
                  <a:pt x="578243" y="1697926"/>
                </a:lnTo>
                <a:lnTo>
                  <a:pt x="603364" y="1659699"/>
                </a:lnTo>
                <a:lnTo>
                  <a:pt x="628269" y="1620227"/>
                </a:lnTo>
                <a:lnTo>
                  <a:pt x="654888" y="1581416"/>
                </a:lnTo>
                <a:lnTo>
                  <a:pt x="685139" y="1545170"/>
                </a:lnTo>
                <a:lnTo>
                  <a:pt x="720966" y="1513382"/>
                </a:lnTo>
                <a:lnTo>
                  <a:pt x="764222" y="1487843"/>
                </a:lnTo>
                <a:lnTo>
                  <a:pt x="811390" y="1469390"/>
                </a:lnTo>
                <a:lnTo>
                  <a:pt x="860348" y="1455420"/>
                </a:lnTo>
                <a:lnTo>
                  <a:pt x="909040" y="1443342"/>
                </a:lnTo>
                <a:lnTo>
                  <a:pt x="955370" y="1430578"/>
                </a:lnTo>
                <a:lnTo>
                  <a:pt x="997254" y="1414513"/>
                </a:lnTo>
                <a:lnTo>
                  <a:pt x="1032598" y="1392555"/>
                </a:lnTo>
                <a:lnTo>
                  <a:pt x="1065339" y="1356029"/>
                </a:lnTo>
                <a:lnTo>
                  <a:pt x="1086650" y="1312037"/>
                </a:lnTo>
                <a:lnTo>
                  <a:pt x="1097826" y="1263281"/>
                </a:lnTo>
                <a:lnTo>
                  <a:pt x="1100150" y="1212443"/>
                </a:lnTo>
                <a:close/>
              </a:path>
              <a:path w="1187450" h="1802764">
                <a:moveTo>
                  <a:pt x="1187183" y="334962"/>
                </a:moveTo>
                <a:lnTo>
                  <a:pt x="1185392" y="291858"/>
                </a:lnTo>
                <a:lnTo>
                  <a:pt x="1179106" y="249364"/>
                </a:lnTo>
                <a:lnTo>
                  <a:pt x="1168222" y="208038"/>
                </a:lnTo>
                <a:lnTo>
                  <a:pt x="1152652" y="168465"/>
                </a:lnTo>
                <a:lnTo>
                  <a:pt x="1132306" y="131178"/>
                </a:lnTo>
                <a:lnTo>
                  <a:pt x="1107084" y="96761"/>
                </a:lnTo>
                <a:lnTo>
                  <a:pt x="1076896" y="65760"/>
                </a:lnTo>
                <a:lnTo>
                  <a:pt x="1041641" y="38735"/>
                </a:lnTo>
                <a:lnTo>
                  <a:pt x="1001217" y="16256"/>
                </a:lnTo>
                <a:lnTo>
                  <a:pt x="959129" y="3048"/>
                </a:lnTo>
                <a:lnTo>
                  <a:pt x="914158" y="0"/>
                </a:lnTo>
                <a:lnTo>
                  <a:pt x="867918" y="6083"/>
                </a:lnTo>
                <a:lnTo>
                  <a:pt x="822058" y="20243"/>
                </a:lnTo>
                <a:lnTo>
                  <a:pt x="778192" y="41427"/>
                </a:lnTo>
                <a:lnTo>
                  <a:pt x="737958" y="68580"/>
                </a:lnTo>
                <a:lnTo>
                  <a:pt x="702983" y="100672"/>
                </a:lnTo>
                <a:lnTo>
                  <a:pt x="676567" y="132384"/>
                </a:lnTo>
                <a:lnTo>
                  <a:pt x="653275" y="167386"/>
                </a:lnTo>
                <a:lnTo>
                  <a:pt x="633577" y="205219"/>
                </a:lnTo>
                <a:lnTo>
                  <a:pt x="617943" y="245440"/>
                </a:lnTo>
                <a:lnTo>
                  <a:pt x="606818" y="287616"/>
                </a:lnTo>
                <a:lnTo>
                  <a:pt x="600684" y="331304"/>
                </a:lnTo>
                <a:lnTo>
                  <a:pt x="599986" y="376047"/>
                </a:lnTo>
                <a:lnTo>
                  <a:pt x="605193" y="421398"/>
                </a:lnTo>
                <a:lnTo>
                  <a:pt x="616750" y="466928"/>
                </a:lnTo>
                <a:lnTo>
                  <a:pt x="635139" y="512191"/>
                </a:lnTo>
                <a:lnTo>
                  <a:pt x="660806" y="556729"/>
                </a:lnTo>
                <a:lnTo>
                  <a:pt x="694232" y="600100"/>
                </a:lnTo>
                <a:lnTo>
                  <a:pt x="723252" y="628307"/>
                </a:lnTo>
                <a:lnTo>
                  <a:pt x="757288" y="652500"/>
                </a:lnTo>
                <a:lnTo>
                  <a:pt x="795439" y="671715"/>
                </a:lnTo>
                <a:lnTo>
                  <a:pt x="836790" y="684936"/>
                </a:lnTo>
                <a:lnTo>
                  <a:pt x="880478" y="691184"/>
                </a:lnTo>
                <a:lnTo>
                  <a:pt x="925563" y="689457"/>
                </a:lnTo>
                <a:lnTo>
                  <a:pt x="971194" y="678751"/>
                </a:lnTo>
                <a:lnTo>
                  <a:pt x="1016431" y="658088"/>
                </a:lnTo>
                <a:lnTo>
                  <a:pt x="1050886" y="634682"/>
                </a:lnTo>
                <a:lnTo>
                  <a:pt x="1081684" y="606844"/>
                </a:lnTo>
                <a:lnTo>
                  <a:pt x="1108735" y="575132"/>
                </a:lnTo>
                <a:lnTo>
                  <a:pt x="1131951" y="540105"/>
                </a:lnTo>
                <a:lnTo>
                  <a:pt x="1151242" y="502335"/>
                </a:lnTo>
                <a:lnTo>
                  <a:pt x="1166495" y="462368"/>
                </a:lnTo>
                <a:lnTo>
                  <a:pt x="1177632" y="420789"/>
                </a:lnTo>
                <a:lnTo>
                  <a:pt x="1184567" y="378129"/>
                </a:lnTo>
                <a:lnTo>
                  <a:pt x="1187183" y="3349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17746" y="307861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sp>
        <p:nvSpPr>
          <p:cNvPr id="14" name="object 14"/>
          <p:cNvSpPr/>
          <p:nvPr/>
        </p:nvSpPr>
        <p:spPr>
          <a:xfrm>
            <a:off x="1226629" y="3216769"/>
            <a:ext cx="1086485" cy="1016000"/>
          </a:xfrm>
          <a:custGeom>
            <a:avLst/>
            <a:gdLst/>
            <a:ahLst/>
            <a:cxnLst/>
            <a:rect l="l" t="t" r="r" b="b"/>
            <a:pathLst>
              <a:path w="1086485" h="1016000">
                <a:moveTo>
                  <a:pt x="367792" y="756881"/>
                </a:moveTo>
                <a:lnTo>
                  <a:pt x="363791" y="714362"/>
                </a:lnTo>
                <a:lnTo>
                  <a:pt x="344690" y="675690"/>
                </a:lnTo>
                <a:lnTo>
                  <a:pt x="320294" y="644994"/>
                </a:lnTo>
                <a:lnTo>
                  <a:pt x="259918" y="605764"/>
                </a:lnTo>
                <a:lnTo>
                  <a:pt x="191096" y="593051"/>
                </a:lnTo>
                <a:lnTo>
                  <a:pt x="156146" y="595515"/>
                </a:lnTo>
                <a:lnTo>
                  <a:pt x="90462" y="615797"/>
                </a:lnTo>
                <a:lnTo>
                  <a:pt x="37414" y="653554"/>
                </a:lnTo>
                <a:lnTo>
                  <a:pt x="5448" y="705154"/>
                </a:lnTo>
                <a:lnTo>
                  <a:pt x="0" y="735025"/>
                </a:lnTo>
                <a:lnTo>
                  <a:pt x="2984" y="767003"/>
                </a:lnTo>
                <a:lnTo>
                  <a:pt x="37579" y="834440"/>
                </a:lnTo>
                <a:lnTo>
                  <a:pt x="64985" y="861555"/>
                </a:lnTo>
                <a:lnTo>
                  <a:pt x="130810" y="896213"/>
                </a:lnTo>
                <a:lnTo>
                  <a:pt x="203212" y="905700"/>
                </a:lnTo>
                <a:lnTo>
                  <a:pt x="238836" y="901369"/>
                </a:lnTo>
                <a:lnTo>
                  <a:pt x="302831" y="875207"/>
                </a:lnTo>
                <a:lnTo>
                  <a:pt x="349059" y="826668"/>
                </a:lnTo>
                <a:lnTo>
                  <a:pt x="367792" y="756881"/>
                </a:lnTo>
                <a:close/>
              </a:path>
              <a:path w="1086485" h="1016000">
                <a:moveTo>
                  <a:pt x="446493" y="437324"/>
                </a:moveTo>
                <a:lnTo>
                  <a:pt x="435356" y="375335"/>
                </a:lnTo>
                <a:lnTo>
                  <a:pt x="403618" y="316547"/>
                </a:lnTo>
                <a:lnTo>
                  <a:pt x="356362" y="267627"/>
                </a:lnTo>
                <a:lnTo>
                  <a:pt x="298691" y="235216"/>
                </a:lnTo>
                <a:lnTo>
                  <a:pt x="235686" y="225958"/>
                </a:lnTo>
                <a:lnTo>
                  <a:pt x="203784" y="232079"/>
                </a:lnTo>
                <a:lnTo>
                  <a:pt x="142328" y="270002"/>
                </a:lnTo>
                <a:lnTo>
                  <a:pt x="117208" y="301142"/>
                </a:lnTo>
                <a:lnTo>
                  <a:pt x="98513" y="367982"/>
                </a:lnTo>
                <a:lnTo>
                  <a:pt x="102768" y="401904"/>
                </a:lnTo>
                <a:lnTo>
                  <a:pt x="133121" y="466204"/>
                </a:lnTo>
                <a:lnTo>
                  <a:pt x="185331" y="519811"/>
                </a:lnTo>
                <a:lnTo>
                  <a:pt x="250761" y="555510"/>
                </a:lnTo>
                <a:lnTo>
                  <a:pt x="320738" y="566102"/>
                </a:lnTo>
                <a:lnTo>
                  <a:pt x="354723" y="559739"/>
                </a:lnTo>
                <a:lnTo>
                  <a:pt x="413448" y="521817"/>
                </a:lnTo>
                <a:lnTo>
                  <a:pt x="442747" y="467461"/>
                </a:lnTo>
                <a:lnTo>
                  <a:pt x="446493" y="437324"/>
                </a:lnTo>
                <a:close/>
              </a:path>
              <a:path w="1086485" h="1016000">
                <a:moveTo>
                  <a:pt x="723874" y="214909"/>
                </a:moveTo>
                <a:lnTo>
                  <a:pt x="712571" y="148983"/>
                </a:lnTo>
                <a:lnTo>
                  <a:pt x="683171" y="87757"/>
                </a:lnTo>
                <a:lnTo>
                  <a:pt x="639876" y="38049"/>
                </a:lnTo>
                <a:lnTo>
                  <a:pt x="586867" y="6680"/>
                </a:lnTo>
                <a:lnTo>
                  <a:pt x="558038" y="0"/>
                </a:lnTo>
                <a:lnTo>
                  <a:pt x="528358" y="457"/>
                </a:lnTo>
                <a:lnTo>
                  <a:pt x="468528" y="26200"/>
                </a:lnTo>
                <a:lnTo>
                  <a:pt x="439432" y="53200"/>
                </a:lnTo>
                <a:lnTo>
                  <a:pt x="406628" y="118833"/>
                </a:lnTo>
                <a:lnTo>
                  <a:pt x="402513" y="156083"/>
                </a:lnTo>
                <a:lnTo>
                  <a:pt x="405676" y="194411"/>
                </a:lnTo>
                <a:lnTo>
                  <a:pt x="415391" y="232410"/>
                </a:lnTo>
                <a:lnTo>
                  <a:pt x="430974" y="268668"/>
                </a:lnTo>
                <a:lnTo>
                  <a:pt x="451726" y="301777"/>
                </a:lnTo>
                <a:lnTo>
                  <a:pt x="505904" y="352920"/>
                </a:lnTo>
                <a:lnTo>
                  <a:pt x="572338" y="374599"/>
                </a:lnTo>
                <a:lnTo>
                  <a:pt x="608393" y="370865"/>
                </a:lnTo>
                <a:lnTo>
                  <a:pt x="645401" y="355549"/>
                </a:lnTo>
                <a:lnTo>
                  <a:pt x="697712" y="307695"/>
                </a:lnTo>
                <a:lnTo>
                  <a:pt x="721423" y="247510"/>
                </a:lnTo>
                <a:lnTo>
                  <a:pt x="723874" y="214909"/>
                </a:lnTo>
                <a:close/>
              </a:path>
              <a:path w="1086485" h="1016000">
                <a:moveTo>
                  <a:pt x="1036916" y="705662"/>
                </a:moveTo>
                <a:lnTo>
                  <a:pt x="1032967" y="657415"/>
                </a:lnTo>
                <a:lnTo>
                  <a:pt x="1018984" y="615873"/>
                </a:lnTo>
                <a:lnTo>
                  <a:pt x="992632" y="570153"/>
                </a:lnTo>
                <a:lnTo>
                  <a:pt x="962850" y="531075"/>
                </a:lnTo>
                <a:lnTo>
                  <a:pt x="930135" y="498487"/>
                </a:lnTo>
                <a:lnTo>
                  <a:pt x="894981" y="472274"/>
                </a:lnTo>
                <a:lnTo>
                  <a:pt x="857859" y="452297"/>
                </a:lnTo>
                <a:lnTo>
                  <a:pt x="819264" y="438404"/>
                </a:lnTo>
                <a:lnTo>
                  <a:pt x="779691" y="430466"/>
                </a:lnTo>
                <a:lnTo>
                  <a:pt x="739609" y="428358"/>
                </a:lnTo>
                <a:lnTo>
                  <a:pt x="699516" y="431927"/>
                </a:lnTo>
                <a:lnTo>
                  <a:pt x="659892" y="441058"/>
                </a:lnTo>
                <a:lnTo>
                  <a:pt x="621245" y="455599"/>
                </a:lnTo>
                <a:lnTo>
                  <a:pt x="584034" y="475411"/>
                </a:lnTo>
                <a:lnTo>
                  <a:pt x="548754" y="500367"/>
                </a:lnTo>
                <a:lnTo>
                  <a:pt x="515912" y="530339"/>
                </a:lnTo>
                <a:lnTo>
                  <a:pt x="485838" y="566254"/>
                </a:lnTo>
                <a:lnTo>
                  <a:pt x="462178" y="605180"/>
                </a:lnTo>
                <a:lnTo>
                  <a:pt x="445135" y="646468"/>
                </a:lnTo>
                <a:lnTo>
                  <a:pt x="434924" y="689470"/>
                </a:lnTo>
                <a:lnTo>
                  <a:pt x="431761" y="733526"/>
                </a:lnTo>
                <a:lnTo>
                  <a:pt x="435876" y="777989"/>
                </a:lnTo>
                <a:lnTo>
                  <a:pt x="447471" y="822223"/>
                </a:lnTo>
                <a:lnTo>
                  <a:pt x="466775" y="865555"/>
                </a:lnTo>
                <a:lnTo>
                  <a:pt x="492061" y="904963"/>
                </a:lnTo>
                <a:lnTo>
                  <a:pt x="523621" y="942352"/>
                </a:lnTo>
                <a:lnTo>
                  <a:pt x="559409" y="974928"/>
                </a:lnTo>
                <a:lnTo>
                  <a:pt x="597357" y="999832"/>
                </a:lnTo>
                <a:lnTo>
                  <a:pt x="635444" y="1014272"/>
                </a:lnTo>
                <a:lnTo>
                  <a:pt x="671601" y="1015428"/>
                </a:lnTo>
                <a:lnTo>
                  <a:pt x="713193" y="997686"/>
                </a:lnTo>
                <a:lnTo>
                  <a:pt x="743483" y="966939"/>
                </a:lnTo>
                <a:lnTo>
                  <a:pt x="768629" y="929271"/>
                </a:lnTo>
                <a:lnTo>
                  <a:pt x="794766" y="890739"/>
                </a:lnTo>
                <a:lnTo>
                  <a:pt x="828052" y="857427"/>
                </a:lnTo>
                <a:lnTo>
                  <a:pt x="871220" y="835406"/>
                </a:lnTo>
                <a:lnTo>
                  <a:pt x="918286" y="822007"/>
                </a:lnTo>
                <a:lnTo>
                  <a:pt x="963129" y="809625"/>
                </a:lnTo>
                <a:lnTo>
                  <a:pt x="999617" y="790638"/>
                </a:lnTo>
                <a:lnTo>
                  <a:pt x="1027061" y="752703"/>
                </a:lnTo>
                <a:lnTo>
                  <a:pt x="1036916" y="705662"/>
                </a:lnTo>
                <a:close/>
              </a:path>
              <a:path w="1086485" h="1016000">
                <a:moveTo>
                  <a:pt x="1086205" y="209816"/>
                </a:moveTo>
                <a:lnTo>
                  <a:pt x="1082763" y="167449"/>
                </a:lnTo>
                <a:lnTo>
                  <a:pt x="1071181" y="127000"/>
                </a:lnTo>
                <a:lnTo>
                  <a:pt x="1051128" y="90271"/>
                </a:lnTo>
                <a:lnTo>
                  <a:pt x="1022311" y="59042"/>
                </a:lnTo>
                <a:lnTo>
                  <a:pt x="984415" y="35128"/>
                </a:lnTo>
                <a:lnTo>
                  <a:pt x="942835" y="26238"/>
                </a:lnTo>
                <a:lnTo>
                  <a:pt x="898423" y="33147"/>
                </a:lnTo>
                <a:lnTo>
                  <a:pt x="855967" y="52730"/>
                </a:lnTo>
                <a:lnTo>
                  <a:pt x="820280" y="81915"/>
                </a:lnTo>
                <a:lnTo>
                  <a:pt x="796328" y="112941"/>
                </a:lnTo>
                <a:lnTo>
                  <a:pt x="777951" y="148742"/>
                </a:lnTo>
                <a:lnTo>
                  <a:pt x="766457" y="188074"/>
                </a:lnTo>
                <a:lnTo>
                  <a:pt x="763092" y="229704"/>
                </a:lnTo>
                <a:lnTo>
                  <a:pt x="769175" y="272415"/>
                </a:lnTo>
                <a:lnTo>
                  <a:pt x="785952" y="314947"/>
                </a:lnTo>
                <a:lnTo>
                  <a:pt x="814717" y="356108"/>
                </a:lnTo>
                <a:lnTo>
                  <a:pt x="849325" y="384771"/>
                </a:lnTo>
                <a:lnTo>
                  <a:pt x="893000" y="402463"/>
                </a:lnTo>
                <a:lnTo>
                  <a:pt x="941806" y="404812"/>
                </a:lnTo>
                <a:lnTo>
                  <a:pt x="991819" y="387451"/>
                </a:lnTo>
                <a:lnTo>
                  <a:pt x="1024547" y="362470"/>
                </a:lnTo>
                <a:lnTo>
                  <a:pt x="1050658" y="330415"/>
                </a:lnTo>
                <a:lnTo>
                  <a:pt x="1069835" y="293090"/>
                </a:lnTo>
                <a:lnTo>
                  <a:pt x="1081786" y="252285"/>
                </a:lnTo>
                <a:lnTo>
                  <a:pt x="1086205" y="2098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5240" y="7872272"/>
            <a:ext cx="931544" cy="1012190"/>
          </a:xfrm>
          <a:custGeom>
            <a:avLst/>
            <a:gdLst/>
            <a:ahLst/>
            <a:cxnLst/>
            <a:rect l="l" t="t" r="r" b="b"/>
            <a:pathLst>
              <a:path w="931545" h="1012190">
                <a:moveTo>
                  <a:pt x="407111" y="167068"/>
                </a:moveTo>
                <a:lnTo>
                  <a:pt x="395846" y="100723"/>
                </a:lnTo>
                <a:lnTo>
                  <a:pt x="365036" y="44500"/>
                </a:lnTo>
                <a:lnTo>
                  <a:pt x="318211" y="7937"/>
                </a:lnTo>
                <a:lnTo>
                  <a:pt x="289902" y="0"/>
                </a:lnTo>
                <a:lnTo>
                  <a:pt x="258927" y="533"/>
                </a:lnTo>
                <a:lnTo>
                  <a:pt x="191681" y="31038"/>
                </a:lnTo>
                <a:lnTo>
                  <a:pt x="143941" y="87744"/>
                </a:lnTo>
                <a:lnTo>
                  <a:pt x="122694" y="156654"/>
                </a:lnTo>
                <a:lnTo>
                  <a:pt x="121780" y="192201"/>
                </a:lnTo>
                <a:lnTo>
                  <a:pt x="127215" y="226631"/>
                </a:lnTo>
                <a:lnTo>
                  <a:pt x="156819" y="286562"/>
                </a:lnTo>
                <a:lnTo>
                  <a:pt x="210756" y="325310"/>
                </a:lnTo>
                <a:lnTo>
                  <a:pt x="246646" y="333248"/>
                </a:lnTo>
                <a:lnTo>
                  <a:pt x="288353" y="331724"/>
                </a:lnTo>
                <a:lnTo>
                  <a:pt x="326605" y="314794"/>
                </a:lnTo>
                <a:lnTo>
                  <a:pt x="379653" y="264756"/>
                </a:lnTo>
                <a:lnTo>
                  <a:pt x="404317" y="201053"/>
                </a:lnTo>
                <a:lnTo>
                  <a:pt x="407111" y="167068"/>
                </a:lnTo>
                <a:close/>
              </a:path>
              <a:path w="931545" h="1012190">
                <a:moveTo>
                  <a:pt x="531444" y="664019"/>
                </a:moveTo>
                <a:lnTo>
                  <a:pt x="526326" y="624611"/>
                </a:lnTo>
                <a:lnTo>
                  <a:pt x="515391" y="585787"/>
                </a:lnTo>
                <a:lnTo>
                  <a:pt x="498792" y="548093"/>
                </a:lnTo>
                <a:lnTo>
                  <a:pt x="476631" y="512114"/>
                </a:lnTo>
                <a:lnTo>
                  <a:pt x="449033" y="478383"/>
                </a:lnTo>
                <a:lnTo>
                  <a:pt x="412953" y="445731"/>
                </a:lnTo>
                <a:lnTo>
                  <a:pt x="373011" y="420560"/>
                </a:lnTo>
                <a:lnTo>
                  <a:pt x="330085" y="403212"/>
                </a:lnTo>
                <a:lnTo>
                  <a:pt x="285038" y="394030"/>
                </a:lnTo>
                <a:lnTo>
                  <a:pt x="238747" y="393331"/>
                </a:lnTo>
                <a:lnTo>
                  <a:pt x="192087" y="401472"/>
                </a:lnTo>
                <a:lnTo>
                  <a:pt x="145910" y="418782"/>
                </a:lnTo>
                <a:lnTo>
                  <a:pt x="101536" y="445058"/>
                </a:lnTo>
                <a:lnTo>
                  <a:pt x="60159" y="479196"/>
                </a:lnTo>
                <a:lnTo>
                  <a:pt x="26377" y="518160"/>
                </a:lnTo>
                <a:lnTo>
                  <a:pt x="4787" y="558977"/>
                </a:lnTo>
                <a:lnTo>
                  <a:pt x="0" y="598614"/>
                </a:lnTo>
                <a:lnTo>
                  <a:pt x="14262" y="637273"/>
                </a:lnTo>
                <a:lnTo>
                  <a:pt x="40881" y="666216"/>
                </a:lnTo>
                <a:lnTo>
                  <a:pt x="74053" y="690778"/>
                </a:lnTo>
                <a:lnTo>
                  <a:pt x="107950" y="716280"/>
                </a:lnTo>
                <a:lnTo>
                  <a:pt x="136779" y="748068"/>
                </a:lnTo>
                <a:lnTo>
                  <a:pt x="154863" y="788352"/>
                </a:lnTo>
                <a:lnTo>
                  <a:pt x="164909" y="831799"/>
                </a:lnTo>
                <a:lnTo>
                  <a:pt x="174142" y="873175"/>
                </a:lnTo>
                <a:lnTo>
                  <a:pt x="189776" y="907237"/>
                </a:lnTo>
                <a:lnTo>
                  <a:pt x="223088" y="933907"/>
                </a:lnTo>
                <a:lnTo>
                  <a:pt x="265480" y="944968"/>
                </a:lnTo>
                <a:lnTo>
                  <a:pt x="309613" y="943508"/>
                </a:lnTo>
                <a:lnTo>
                  <a:pt x="348107" y="932624"/>
                </a:lnTo>
                <a:lnTo>
                  <a:pt x="394004" y="908824"/>
                </a:lnTo>
                <a:lnTo>
                  <a:pt x="433095" y="881100"/>
                </a:lnTo>
                <a:lnTo>
                  <a:pt x="465480" y="850023"/>
                </a:lnTo>
                <a:lnTo>
                  <a:pt x="491299" y="816165"/>
                </a:lnTo>
                <a:lnTo>
                  <a:pt x="510679" y="780072"/>
                </a:lnTo>
                <a:lnTo>
                  <a:pt x="523748" y="742302"/>
                </a:lnTo>
                <a:lnTo>
                  <a:pt x="530631" y="703440"/>
                </a:lnTo>
                <a:lnTo>
                  <a:pt x="531444" y="664019"/>
                </a:lnTo>
                <a:close/>
              </a:path>
              <a:path w="931545" h="1012190">
                <a:moveTo>
                  <a:pt x="738860" y="248399"/>
                </a:moveTo>
                <a:lnTo>
                  <a:pt x="725360" y="182118"/>
                </a:lnTo>
                <a:lnTo>
                  <a:pt x="703287" y="149783"/>
                </a:lnTo>
                <a:lnTo>
                  <a:pt x="673887" y="124091"/>
                </a:lnTo>
                <a:lnTo>
                  <a:pt x="608863" y="105422"/>
                </a:lnTo>
                <a:lnTo>
                  <a:pt x="575437" y="110109"/>
                </a:lnTo>
                <a:lnTo>
                  <a:pt x="512127" y="141592"/>
                </a:lnTo>
                <a:lnTo>
                  <a:pt x="460832" y="194691"/>
                </a:lnTo>
                <a:lnTo>
                  <a:pt x="430237" y="259969"/>
                </a:lnTo>
                <a:lnTo>
                  <a:pt x="425411" y="294220"/>
                </a:lnTo>
                <a:lnTo>
                  <a:pt x="429018" y="327964"/>
                </a:lnTo>
                <a:lnTo>
                  <a:pt x="464337" y="388277"/>
                </a:lnTo>
                <a:lnTo>
                  <a:pt x="520395" y="417195"/>
                </a:lnTo>
                <a:lnTo>
                  <a:pt x="551980" y="419430"/>
                </a:lnTo>
                <a:lnTo>
                  <a:pt x="584403" y="414578"/>
                </a:lnTo>
                <a:lnTo>
                  <a:pt x="647204" y="386753"/>
                </a:lnTo>
                <a:lnTo>
                  <a:pt x="699643" y="340055"/>
                </a:lnTo>
                <a:lnTo>
                  <a:pt x="732574" y="280771"/>
                </a:lnTo>
                <a:lnTo>
                  <a:pt x="738860" y="248399"/>
                </a:lnTo>
                <a:close/>
              </a:path>
              <a:path w="931545" h="1012190">
                <a:moveTo>
                  <a:pt x="888746" y="889457"/>
                </a:moveTo>
                <a:lnTo>
                  <a:pt x="884478" y="848702"/>
                </a:lnTo>
                <a:lnTo>
                  <a:pt x="868578" y="809180"/>
                </a:lnTo>
                <a:lnTo>
                  <a:pt x="843635" y="775398"/>
                </a:lnTo>
                <a:lnTo>
                  <a:pt x="811453" y="748779"/>
                </a:lnTo>
                <a:lnTo>
                  <a:pt x="773264" y="729081"/>
                </a:lnTo>
                <a:lnTo>
                  <a:pt x="730732" y="718235"/>
                </a:lnTo>
                <a:lnTo>
                  <a:pt x="685571" y="718172"/>
                </a:lnTo>
                <a:lnTo>
                  <a:pt x="639470" y="730834"/>
                </a:lnTo>
                <a:lnTo>
                  <a:pt x="594093" y="758164"/>
                </a:lnTo>
                <a:lnTo>
                  <a:pt x="566394" y="788403"/>
                </a:lnTo>
                <a:lnTo>
                  <a:pt x="548284" y="827379"/>
                </a:lnTo>
                <a:lnTo>
                  <a:pt x="543915" y="871715"/>
                </a:lnTo>
                <a:lnTo>
                  <a:pt x="557428" y="918032"/>
                </a:lnTo>
                <a:lnTo>
                  <a:pt x="581507" y="952017"/>
                </a:lnTo>
                <a:lnTo>
                  <a:pt x="613676" y="978903"/>
                </a:lnTo>
                <a:lnTo>
                  <a:pt x="651725" y="998207"/>
                </a:lnTo>
                <a:lnTo>
                  <a:pt x="693432" y="1009421"/>
                </a:lnTo>
                <a:lnTo>
                  <a:pt x="736549" y="1012050"/>
                </a:lnTo>
                <a:lnTo>
                  <a:pt x="778865" y="1005611"/>
                </a:lnTo>
                <a:lnTo>
                  <a:pt x="818159" y="989596"/>
                </a:lnTo>
                <a:lnTo>
                  <a:pt x="852195" y="963536"/>
                </a:lnTo>
                <a:lnTo>
                  <a:pt x="878738" y="926909"/>
                </a:lnTo>
                <a:lnTo>
                  <a:pt x="888746" y="889457"/>
                </a:lnTo>
                <a:close/>
              </a:path>
              <a:path w="931545" h="1012190">
                <a:moveTo>
                  <a:pt x="931532" y="518045"/>
                </a:moveTo>
                <a:lnTo>
                  <a:pt x="911555" y="459244"/>
                </a:lnTo>
                <a:lnTo>
                  <a:pt x="887222" y="429920"/>
                </a:lnTo>
                <a:lnTo>
                  <a:pt x="823442" y="395757"/>
                </a:lnTo>
                <a:lnTo>
                  <a:pt x="786472" y="391439"/>
                </a:lnTo>
                <a:lnTo>
                  <a:pt x="748360" y="394665"/>
                </a:lnTo>
                <a:lnTo>
                  <a:pt x="710755" y="404698"/>
                </a:lnTo>
                <a:lnTo>
                  <a:pt x="675347" y="420801"/>
                </a:lnTo>
                <a:lnTo>
                  <a:pt x="643788" y="442252"/>
                </a:lnTo>
                <a:lnTo>
                  <a:pt x="598932" y="498246"/>
                </a:lnTo>
                <a:lnTo>
                  <a:pt x="588975" y="531342"/>
                </a:lnTo>
                <a:lnTo>
                  <a:pt x="589559" y="566839"/>
                </a:lnTo>
                <a:lnTo>
                  <a:pt x="602348" y="604037"/>
                </a:lnTo>
                <a:lnTo>
                  <a:pt x="646430" y="655878"/>
                </a:lnTo>
                <a:lnTo>
                  <a:pt x="704151" y="679386"/>
                </a:lnTo>
                <a:lnTo>
                  <a:pt x="735761" y="681812"/>
                </a:lnTo>
                <a:lnTo>
                  <a:pt x="767930" y="678726"/>
                </a:lnTo>
                <a:lnTo>
                  <a:pt x="830148" y="658101"/>
                </a:lnTo>
                <a:lnTo>
                  <a:pt x="883234" y="621652"/>
                </a:lnTo>
                <a:lnTo>
                  <a:pt x="919556" y="573582"/>
                </a:lnTo>
                <a:lnTo>
                  <a:pt x="931532" y="5180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80909" y="0"/>
            <a:ext cx="13242925" cy="9935210"/>
            <a:chOff x="3280909" y="0"/>
            <a:chExt cx="13242925" cy="9935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909" y="0"/>
              <a:ext cx="13242907" cy="63907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4710" y="663469"/>
              <a:ext cx="7105649" cy="926782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4043" y="165643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796223"/>
            <a:ext cx="18288000" cy="9491345"/>
            <a:chOff x="0" y="796223"/>
            <a:chExt cx="18288000" cy="94913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5845" y="796223"/>
              <a:ext cx="878122" cy="11861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4813" y="6238854"/>
              <a:ext cx="4773185" cy="4048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601821"/>
              <a:ext cx="3476624" cy="3685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DCDC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5774035" cy="10287000"/>
            <a:chOff x="0" y="0"/>
            <a:chExt cx="1577403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674745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1347" y="2146393"/>
              <a:ext cx="6857999" cy="79152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2949" y="3025612"/>
              <a:ext cx="7000874" cy="54834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7746" y="307859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796220"/>
            <a:ext cx="18260695" cy="9491345"/>
            <a:chOff x="0" y="796220"/>
            <a:chExt cx="18260695" cy="949134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5845" y="796220"/>
              <a:ext cx="878122" cy="11861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26666" y="1237627"/>
              <a:ext cx="14429740" cy="8463915"/>
            </a:xfrm>
            <a:custGeom>
              <a:avLst/>
              <a:gdLst/>
              <a:ahLst/>
              <a:cxnLst/>
              <a:rect l="l" t="t" r="r" b="b"/>
              <a:pathLst>
                <a:path w="14429740" h="8463915">
                  <a:moveTo>
                    <a:pt x="1453743" y="3688613"/>
                  </a:moveTo>
                  <a:lnTo>
                    <a:pt x="1453476" y="3647871"/>
                  </a:lnTo>
                  <a:lnTo>
                    <a:pt x="1442415" y="3600869"/>
                  </a:lnTo>
                  <a:lnTo>
                    <a:pt x="1420939" y="3558933"/>
                  </a:lnTo>
                  <a:lnTo>
                    <a:pt x="1391005" y="3522522"/>
                  </a:lnTo>
                  <a:lnTo>
                    <a:pt x="1354556" y="3492106"/>
                  </a:lnTo>
                  <a:lnTo>
                    <a:pt x="1313535" y="3468179"/>
                  </a:lnTo>
                  <a:lnTo>
                    <a:pt x="1269885" y="3451187"/>
                  </a:lnTo>
                  <a:lnTo>
                    <a:pt x="1225562" y="3441611"/>
                  </a:lnTo>
                  <a:lnTo>
                    <a:pt x="1233525" y="3398774"/>
                  </a:lnTo>
                  <a:lnTo>
                    <a:pt x="1233741" y="3352762"/>
                  </a:lnTo>
                  <a:lnTo>
                    <a:pt x="1225969" y="3306000"/>
                  </a:lnTo>
                  <a:lnTo>
                    <a:pt x="1209979" y="3260902"/>
                  </a:lnTo>
                  <a:lnTo>
                    <a:pt x="1185545" y="3219920"/>
                  </a:lnTo>
                  <a:lnTo>
                    <a:pt x="1152410" y="3185452"/>
                  </a:lnTo>
                  <a:lnTo>
                    <a:pt x="1116203" y="3162465"/>
                  </a:lnTo>
                  <a:lnTo>
                    <a:pt x="1077087" y="3148660"/>
                  </a:lnTo>
                  <a:lnTo>
                    <a:pt x="1036256" y="3143415"/>
                  </a:lnTo>
                  <a:lnTo>
                    <a:pt x="994879" y="3146082"/>
                  </a:lnTo>
                  <a:lnTo>
                    <a:pt x="954176" y="3156026"/>
                  </a:lnTo>
                  <a:lnTo>
                    <a:pt x="915314" y="3172612"/>
                  </a:lnTo>
                  <a:lnTo>
                    <a:pt x="879487" y="3195218"/>
                  </a:lnTo>
                  <a:lnTo>
                    <a:pt x="847890" y="3223209"/>
                  </a:lnTo>
                  <a:lnTo>
                    <a:pt x="821702" y="3255937"/>
                  </a:lnTo>
                  <a:lnTo>
                    <a:pt x="802119" y="3292767"/>
                  </a:lnTo>
                  <a:lnTo>
                    <a:pt x="790321" y="3333077"/>
                  </a:lnTo>
                  <a:lnTo>
                    <a:pt x="787514" y="3376244"/>
                  </a:lnTo>
                  <a:lnTo>
                    <a:pt x="793521" y="3407219"/>
                  </a:lnTo>
                  <a:lnTo>
                    <a:pt x="804405" y="3434423"/>
                  </a:lnTo>
                  <a:lnTo>
                    <a:pt x="814171" y="3463518"/>
                  </a:lnTo>
                  <a:lnTo>
                    <a:pt x="816838" y="3500196"/>
                  </a:lnTo>
                  <a:lnTo>
                    <a:pt x="371741" y="3798633"/>
                  </a:lnTo>
                  <a:lnTo>
                    <a:pt x="344576" y="3769677"/>
                  </a:lnTo>
                  <a:lnTo>
                    <a:pt x="315734" y="3747770"/>
                  </a:lnTo>
                  <a:lnTo>
                    <a:pt x="285699" y="3732479"/>
                  </a:lnTo>
                  <a:lnTo>
                    <a:pt x="254952" y="3723373"/>
                  </a:lnTo>
                  <a:lnTo>
                    <a:pt x="223939" y="3720046"/>
                  </a:lnTo>
                  <a:lnTo>
                    <a:pt x="193141" y="3722052"/>
                  </a:lnTo>
                  <a:lnTo>
                    <a:pt x="134073" y="3740404"/>
                  </a:lnTo>
                  <a:lnTo>
                    <a:pt x="81470" y="3775049"/>
                  </a:lnTo>
                  <a:lnTo>
                    <a:pt x="39090" y="3822585"/>
                  </a:lnTo>
                  <a:lnTo>
                    <a:pt x="10680" y="3879608"/>
                  </a:lnTo>
                  <a:lnTo>
                    <a:pt x="0" y="3942753"/>
                  </a:lnTo>
                  <a:lnTo>
                    <a:pt x="2463" y="3975544"/>
                  </a:lnTo>
                  <a:lnTo>
                    <a:pt x="25400" y="4041483"/>
                  </a:lnTo>
                  <a:lnTo>
                    <a:pt x="46786" y="4073766"/>
                  </a:lnTo>
                  <a:lnTo>
                    <a:pt x="75412" y="4105033"/>
                  </a:lnTo>
                  <a:lnTo>
                    <a:pt x="135712" y="4133215"/>
                  </a:lnTo>
                  <a:lnTo>
                    <a:pt x="170599" y="4141889"/>
                  </a:lnTo>
                  <a:lnTo>
                    <a:pt x="209829" y="4158526"/>
                  </a:lnTo>
                  <a:lnTo>
                    <a:pt x="199453" y="4197515"/>
                  </a:lnTo>
                  <a:lnTo>
                    <a:pt x="195681" y="4234053"/>
                  </a:lnTo>
                  <a:lnTo>
                    <a:pt x="197954" y="4268025"/>
                  </a:lnTo>
                  <a:lnTo>
                    <a:pt x="218338" y="4327791"/>
                  </a:lnTo>
                  <a:lnTo>
                    <a:pt x="256019" y="4375836"/>
                  </a:lnTo>
                  <a:lnTo>
                    <a:pt x="306451" y="4411154"/>
                  </a:lnTo>
                  <a:lnTo>
                    <a:pt x="365061" y="4432795"/>
                  </a:lnTo>
                  <a:lnTo>
                    <a:pt x="427278" y="4439755"/>
                  </a:lnTo>
                  <a:lnTo>
                    <a:pt x="458304" y="4437418"/>
                  </a:lnTo>
                  <a:lnTo>
                    <a:pt x="517372" y="4420527"/>
                  </a:lnTo>
                  <a:lnTo>
                    <a:pt x="568642" y="4386516"/>
                  </a:lnTo>
                  <a:lnTo>
                    <a:pt x="607529" y="4334383"/>
                  </a:lnTo>
                  <a:lnTo>
                    <a:pt x="629475" y="4263174"/>
                  </a:lnTo>
                  <a:lnTo>
                    <a:pt x="629691" y="4226318"/>
                  </a:lnTo>
                  <a:lnTo>
                    <a:pt x="622515" y="4189946"/>
                  </a:lnTo>
                  <a:lnTo>
                    <a:pt x="613016" y="4151439"/>
                  </a:lnTo>
                  <a:lnTo>
                    <a:pt x="606209" y="4108196"/>
                  </a:lnTo>
                  <a:lnTo>
                    <a:pt x="1045083" y="3813924"/>
                  </a:lnTo>
                  <a:lnTo>
                    <a:pt x="1073797" y="3848735"/>
                  </a:lnTo>
                  <a:lnTo>
                    <a:pt x="1106017" y="3874681"/>
                  </a:lnTo>
                  <a:lnTo>
                    <a:pt x="1140879" y="3892296"/>
                  </a:lnTo>
                  <a:lnTo>
                    <a:pt x="1177531" y="3902100"/>
                  </a:lnTo>
                  <a:lnTo>
                    <a:pt x="1215110" y="3904640"/>
                  </a:lnTo>
                  <a:lnTo>
                    <a:pt x="1252753" y="3900436"/>
                  </a:lnTo>
                  <a:lnTo>
                    <a:pt x="1289621" y="3890048"/>
                  </a:lnTo>
                  <a:lnTo>
                    <a:pt x="1324851" y="3873995"/>
                  </a:lnTo>
                  <a:lnTo>
                    <a:pt x="1357579" y="3852811"/>
                  </a:lnTo>
                  <a:lnTo>
                    <a:pt x="1386954" y="3827030"/>
                  </a:lnTo>
                  <a:lnTo>
                    <a:pt x="1412113" y="3797185"/>
                  </a:lnTo>
                  <a:lnTo>
                    <a:pt x="1432204" y="3763810"/>
                  </a:lnTo>
                  <a:lnTo>
                    <a:pt x="1446364" y="3727437"/>
                  </a:lnTo>
                  <a:lnTo>
                    <a:pt x="1453743" y="3688613"/>
                  </a:lnTo>
                  <a:close/>
                </a:path>
                <a:path w="14429740" h="8463915">
                  <a:moveTo>
                    <a:pt x="4548848" y="7974254"/>
                  </a:moveTo>
                  <a:lnTo>
                    <a:pt x="4544047" y="7934680"/>
                  </a:lnTo>
                  <a:lnTo>
                    <a:pt x="4530814" y="7896695"/>
                  </a:lnTo>
                  <a:lnTo>
                    <a:pt x="4509884" y="7862443"/>
                  </a:lnTo>
                  <a:lnTo>
                    <a:pt x="4482033" y="7834071"/>
                  </a:lnTo>
                  <a:lnTo>
                    <a:pt x="4448022" y="7813713"/>
                  </a:lnTo>
                  <a:lnTo>
                    <a:pt x="4408627" y="7803540"/>
                  </a:lnTo>
                  <a:lnTo>
                    <a:pt x="4386237" y="7804455"/>
                  </a:lnTo>
                  <a:lnTo>
                    <a:pt x="4366006" y="7809217"/>
                  </a:lnTo>
                  <a:lnTo>
                    <a:pt x="4344555" y="7812989"/>
                  </a:lnTo>
                  <a:lnTo>
                    <a:pt x="4318508" y="7810944"/>
                  </a:lnTo>
                  <a:lnTo>
                    <a:pt x="4154944" y="7465441"/>
                  </a:lnTo>
                  <a:lnTo>
                    <a:pt x="4185996" y="7442416"/>
                  </a:lnTo>
                  <a:lnTo>
                    <a:pt x="4207891" y="7415911"/>
                  </a:lnTo>
                  <a:lnTo>
                    <a:pt x="4221315" y="7386955"/>
                  </a:lnTo>
                  <a:lnTo>
                    <a:pt x="4226953" y="7356602"/>
                  </a:lnTo>
                  <a:lnTo>
                    <a:pt x="4225468" y="7325842"/>
                  </a:lnTo>
                  <a:lnTo>
                    <a:pt x="4203928" y="7267321"/>
                  </a:lnTo>
                  <a:lnTo>
                    <a:pt x="4162171" y="7219620"/>
                  </a:lnTo>
                  <a:lnTo>
                    <a:pt x="4105681" y="7190981"/>
                  </a:lnTo>
                  <a:lnTo>
                    <a:pt x="4073614" y="7186396"/>
                  </a:lnTo>
                  <a:lnTo>
                    <a:pt x="4039920" y="7189660"/>
                  </a:lnTo>
                  <a:lnTo>
                    <a:pt x="3970375" y="7223900"/>
                  </a:lnTo>
                  <a:lnTo>
                    <a:pt x="3944328" y="7263371"/>
                  </a:lnTo>
                  <a:lnTo>
                    <a:pt x="3934625" y="7287019"/>
                  </a:lnTo>
                  <a:lnTo>
                    <a:pt x="3918877" y="7312876"/>
                  </a:lnTo>
                  <a:lnTo>
                    <a:pt x="3880637" y="7297750"/>
                  </a:lnTo>
                  <a:lnTo>
                    <a:pt x="3844760" y="7292797"/>
                  </a:lnTo>
                  <a:lnTo>
                    <a:pt x="3811701" y="7296823"/>
                  </a:lnTo>
                  <a:lnTo>
                    <a:pt x="3755885" y="7326833"/>
                  </a:lnTo>
                  <a:lnTo>
                    <a:pt x="3716858" y="7377976"/>
                  </a:lnTo>
                  <a:lnTo>
                    <a:pt x="3698278" y="7440409"/>
                  </a:lnTo>
                  <a:lnTo>
                    <a:pt x="3697808" y="7472794"/>
                  </a:lnTo>
                  <a:lnTo>
                    <a:pt x="3703828" y="7504328"/>
                  </a:lnTo>
                  <a:lnTo>
                    <a:pt x="3737152" y="7559916"/>
                  </a:lnTo>
                  <a:lnTo>
                    <a:pt x="3801935" y="7597343"/>
                  </a:lnTo>
                  <a:lnTo>
                    <a:pt x="3827792" y="7601432"/>
                  </a:lnTo>
                  <a:lnTo>
                    <a:pt x="3854094" y="7600264"/>
                  </a:lnTo>
                  <a:lnTo>
                    <a:pt x="3882136" y="7597686"/>
                  </a:lnTo>
                  <a:lnTo>
                    <a:pt x="3913213" y="7597521"/>
                  </a:lnTo>
                  <a:lnTo>
                    <a:pt x="4074490" y="7938198"/>
                  </a:lnTo>
                  <a:lnTo>
                    <a:pt x="4038562" y="7961579"/>
                  </a:lnTo>
                  <a:lnTo>
                    <a:pt x="4013352" y="7990878"/>
                  </a:lnTo>
                  <a:lnTo>
                    <a:pt x="3998137" y="8024406"/>
                  </a:lnTo>
                  <a:lnTo>
                    <a:pt x="3992181" y="8060487"/>
                  </a:lnTo>
                  <a:lnTo>
                    <a:pt x="3994759" y="8097431"/>
                  </a:lnTo>
                  <a:lnTo>
                    <a:pt x="4022636" y="8167268"/>
                  </a:lnTo>
                  <a:lnTo>
                    <a:pt x="4075938" y="8220481"/>
                  </a:lnTo>
                  <a:lnTo>
                    <a:pt x="4148874" y="8243684"/>
                  </a:lnTo>
                  <a:lnTo>
                    <a:pt x="4196042" y="8237525"/>
                  </a:lnTo>
                  <a:lnTo>
                    <a:pt x="4237926" y="8216976"/>
                  </a:lnTo>
                  <a:lnTo>
                    <a:pt x="4273080" y="8185645"/>
                  </a:lnTo>
                  <a:lnTo>
                    <a:pt x="4300055" y="8147164"/>
                  </a:lnTo>
                  <a:lnTo>
                    <a:pt x="4317365" y="8105165"/>
                  </a:lnTo>
                  <a:lnTo>
                    <a:pt x="4362501" y="8118551"/>
                  </a:lnTo>
                  <a:lnTo>
                    <a:pt x="4412589" y="8119961"/>
                  </a:lnTo>
                  <a:lnTo>
                    <a:pt x="4461929" y="8107921"/>
                  </a:lnTo>
                  <a:lnTo>
                    <a:pt x="4504880" y="8081023"/>
                  </a:lnTo>
                  <a:lnTo>
                    <a:pt x="4530014" y="8049565"/>
                  </a:lnTo>
                  <a:lnTo>
                    <a:pt x="4544415" y="8013268"/>
                  </a:lnTo>
                  <a:lnTo>
                    <a:pt x="4548848" y="7974254"/>
                  </a:lnTo>
                  <a:close/>
                </a:path>
                <a:path w="14429740" h="8463915">
                  <a:moveTo>
                    <a:pt x="7890256" y="7914551"/>
                  </a:moveTo>
                  <a:lnTo>
                    <a:pt x="7885379" y="7873352"/>
                  </a:lnTo>
                  <a:lnTo>
                    <a:pt x="7872082" y="7834389"/>
                  </a:lnTo>
                  <a:lnTo>
                    <a:pt x="7851445" y="7798435"/>
                  </a:lnTo>
                  <a:lnTo>
                    <a:pt x="7824559" y="7766291"/>
                  </a:lnTo>
                  <a:lnTo>
                    <a:pt x="7792517" y="7738732"/>
                  </a:lnTo>
                  <a:lnTo>
                    <a:pt x="7756436" y="7716558"/>
                  </a:lnTo>
                  <a:lnTo>
                    <a:pt x="7717371" y="7700543"/>
                  </a:lnTo>
                  <a:lnTo>
                    <a:pt x="7676451" y="7691488"/>
                  </a:lnTo>
                  <a:lnTo>
                    <a:pt x="7634757" y="7690155"/>
                  </a:lnTo>
                  <a:lnTo>
                    <a:pt x="7593368" y="7697368"/>
                  </a:lnTo>
                  <a:lnTo>
                    <a:pt x="7553401" y="7713878"/>
                  </a:lnTo>
                  <a:lnTo>
                    <a:pt x="7528242" y="7732941"/>
                  </a:lnTo>
                  <a:lnTo>
                    <a:pt x="7508634" y="7754709"/>
                  </a:lnTo>
                  <a:lnTo>
                    <a:pt x="7486840" y="7776311"/>
                  </a:lnTo>
                  <a:lnTo>
                    <a:pt x="7455103" y="7794879"/>
                  </a:lnTo>
                  <a:lnTo>
                    <a:pt x="6990918" y="7527099"/>
                  </a:lnTo>
                  <a:lnTo>
                    <a:pt x="7004913" y="7489939"/>
                  </a:lnTo>
                  <a:lnTo>
                    <a:pt x="7011848" y="7454392"/>
                  </a:lnTo>
                  <a:lnTo>
                    <a:pt x="7006933" y="7389088"/>
                  </a:lnTo>
                  <a:lnTo>
                    <a:pt x="6980847" y="7333043"/>
                  </a:lnTo>
                  <a:lnTo>
                    <a:pt x="6938315" y="7288111"/>
                  </a:lnTo>
                  <a:lnTo>
                    <a:pt x="6884022" y="7256196"/>
                  </a:lnTo>
                  <a:lnTo>
                    <a:pt x="6822668" y="7239127"/>
                  </a:lnTo>
                  <a:lnTo>
                    <a:pt x="6790817" y="7236752"/>
                  </a:lnTo>
                  <a:lnTo>
                    <a:pt x="6758953" y="7238797"/>
                  </a:lnTo>
                  <a:lnTo>
                    <a:pt x="6697586" y="7257059"/>
                  </a:lnTo>
                  <a:lnTo>
                    <a:pt x="6643243" y="7295782"/>
                  </a:lnTo>
                  <a:lnTo>
                    <a:pt x="6600634" y="7356843"/>
                  </a:lnTo>
                  <a:lnTo>
                    <a:pt x="6585204" y="7396340"/>
                  </a:lnTo>
                  <a:lnTo>
                    <a:pt x="6581089" y="7430541"/>
                  </a:lnTo>
                  <a:lnTo>
                    <a:pt x="6586525" y="7462888"/>
                  </a:lnTo>
                  <a:lnTo>
                    <a:pt x="6594119" y="7498016"/>
                  </a:lnTo>
                  <a:lnTo>
                    <a:pt x="6596507" y="7540561"/>
                  </a:lnTo>
                  <a:lnTo>
                    <a:pt x="6556946" y="7548448"/>
                  </a:lnTo>
                  <a:lnTo>
                    <a:pt x="6493002" y="7578217"/>
                  </a:lnTo>
                  <a:lnTo>
                    <a:pt x="6448349" y="7622870"/>
                  </a:lnTo>
                  <a:lnTo>
                    <a:pt x="6421869" y="7677886"/>
                  </a:lnTo>
                  <a:lnTo>
                    <a:pt x="6412420" y="7738732"/>
                  </a:lnTo>
                  <a:lnTo>
                    <a:pt x="6413716" y="7769911"/>
                  </a:lnTo>
                  <a:lnTo>
                    <a:pt x="6427686" y="7831010"/>
                  </a:lnTo>
                  <a:lnTo>
                    <a:pt x="6455842" y="7886598"/>
                  </a:lnTo>
                  <a:lnTo>
                    <a:pt x="6497053" y="7932153"/>
                  </a:lnTo>
                  <a:lnTo>
                    <a:pt x="6550190" y="7963141"/>
                  </a:lnTo>
                  <a:lnTo>
                    <a:pt x="6614134" y="7975054"/>
                  </a:lnTo>
                  <a:lnTo>
                    <a:pt x="6649796" y="7972425"/>
                  </a:lnTo>
                  <a:lnTo>
                    <a:pt x="6687731" y="7963332"/>
                  </a:lnTo>
                  <a:lnTo>
                    <a:pt x="6720891" y="7947266"/>
                  </a:lnTo>
                  <a:lnTo>
                    <a:pt x="6750367" y="7924787"/>
                  </a:lnTo>
                  <a:lnTo>
                    <a:pt x="6780733" y="7899260"/>
                  </a:lnTo>
                  <a:lnTo>
                    <a:pt x="6816547" y="7874076"/>
                  </a:lnTo>
                  <a:lnTo>
                    <a:pt x="7274242" y="8138122"/>
                  </a:lnTo>
                  <a:lnTo>
                    <a:pt x="7255662" y="8179244"/>
                  </a:lnTo>
                  <a:lnTo>
                    <a:pt x="7246594" y="8219605"/>
                  </a:lnTo>
                  <a:lnTo>
                    <a:pt x="7246175" y="8258657"/>
                  </a:lnTo>
                  <a:lnTo>
                    <a:pt x="7267842" y="8330717"/>
                  </a:lnTo>
                  <a:lnTo>
                    <a:pt x="7313803" y="8391157"/>
                  </a:lnTo>
                  <a:lnTo>
                    <a:pt x="7343762" y="8415693"/>
                  </a:lnTo>
                  <a:lnTo>
                    <a:pt x="7377214" y="8435721"/>
                  </a:lnTo>
                  <a:lnTo>
                    <a:pt x="7413307" y="8450707"/>
                  </a:lnTo>
                  <a:lnTo>
                    <a:pt x="7451191" y="8460118"/>
                  </a:lnTo>
                  <a:lnTo>
                    <a:pt x="7490003" y="8463420"/>
                  </a:lnTo>
                  <a:lnTo>
                    <a:pt x="7528877" y="8460092"/>
                  </a:lnTo>
                  <a:lnTo>
                    <a:pt x="7566977" y="8449577"/>
                  </a:lnTo>
                  <a:lnTo>
                    <a:pt x="7603439" y="8431365"/>
                  </a:lnTo>
                  <a:lnTo>
                    <a:pt x="7640739" y="8400707"/>
                  </a:lnTo>
                  <a:lnTo>
                    <a:pt x="7668895" y="8362937"/>
                  </a:lnTo>
                  <a:lnTo>
                    <a:pt x="7688364" y="8319998"/>
                  </a:lnTo>
                  <a:lnTo>
                    <a:pt x="7699565" y="8273872"/>
                  </a:lnTo>
                  <a:lnTo>
                    <a:pt x="7702956" y="8226501"/>
                  </a:lnTo>
                  <a:lnTo>
                    <a:pt x="7698943" y="8179829"/>
                  </a:lnTo>
                  <a:lnTo>
                    <a:pt x="7687983" y="8135836"/>
                  </a:lnTo>
                  <a:lnTo>
                    <a:pt x="7729944" y="8124076"/>
                  </a:lnTo>
                  <a:lnTo>
                    <a:pt x="7771333" y="8103971"/>
                  </a:lnTo>
                  <a:lnTo>
                    <a:pt x="7809865" y="8076374"/>
                  </a:lnTo>
                  <a:lnTo>
                    <a:pt x="7843279" y="8042135"/>
                  </a:lnTo>
                  <a:lnTo>
                    <a:pt x="7869288" y="8002117"/>
                  </a:lnTo>
                  <a:lnTo>
                    <a:pt x="7885595" y="7957185"/>
                  </a:lnTo>
                  <a:lnTo>
                    <a:pt x="7890256" y="7914551"/>
                  </a:lnTo>
                  <a:close/>
                </a:path>
                <a:path w="14429740" h="8463915">
                  <a:moveTo>
                    <a:pt x="14429207" y="975207"/>
                  </a:moveTo>
                  <a:lnTo>
                    <a:pt x="14424203" y="912431"/>
                  </a:lnTo>
                  <a:lnTo>
                    <a:pt x="14407706" y="851319"/>
                  </a:lnTo>
                  <a:lnTo>
                    <a:pt x="14380375" y="794524"/>
                  </a:lnTo>
                  <a:lnTo>
                    <a:pt x="14342821" y="744677"/>
                  </a:lnTo>
                  <a:lnTo>
                    <a:pt x="14295704" y="704392"/>
                  </a:lnTo>
                  <a:lnTo>
                    <a:pt x="14239672" y="676325"/>
                  </a:lnTo>
                  <a:lnTo>
                    <a:pt x="14175346" y="663105"/>
                  </a:lnTo>
                  <a:lnTo>
                    <a:pt x="14140269" y="662889"/>
                  </a:lnTo>
                  <a:lnTo>
                    <a:pt x="14103376" y="667359"/>
                  </a:lnTo>
                  <a:lnTo>
                    <a:pt x="14064717" y="676871"/>
                  </a:lnTo>
                  <a:lnTo>
                    <a:pt x="14020419" y="697661"/>
                  </a:lnTo>
                  <a:lnTo>
                    <a:pt x="13980948" y="727024"/>
                  </a:lnTo>
                  <a:lnTo>
                    <a:pt x="13940282" y="760412"/>
                  </a:lnTo>
                  <a:lnTo>
                    <a:pt x="13892378" y="793267"/>
                  </a:lnTo>
                  <a:lnTo>
                    <a:pt x="13285546" y="435343"/>
                  </a:lnTo>
                  <a:lnTo>
                    <a:pt x="13305612" y="394563"/>
                  </a:lnTo>
                  <a:lnTo>
                    <a:pt x="13318401" y="354177"/>
                  </a:lnTo>
                  <a:lnTo>
                    <a:pt x="13324383" y="314477"/>
                  </a:lnTo>
                  <a:lnTo>
                    <a:pt x="13324040" y="275780"/>
                  </a:lnTo>
                  <a:lnTo>
                    <a:pt x="13317868" y="238379"/>
                  </a:lnTo>
                  <a:lnTo>
                    <a:pt x="13289890" y="168706"/>
                  </a:lnTo>
                  <a:lnTo>
                    <a:pt x="13244297" y="107886"/>
                  </a:lnTo>
                  <a:lnTo>
                    <a:pt x="13216103" y="81559"/>
                  </a:lnTo>
                  <a:lnTo>
                    <a:pt x="13184924" y="58369"/>
                  </a:lnTo>
                  <a:lnTo>
                    <a:pt x="13151269" y="38608"/>
                  </a:lnTo>
                  <a:lnTo>
                    <a:pt x="13115608" y="22593"/>
                  </a:lnTo>
                  <a:lnTo>
                    <a:pt x="13078422" y="10604"/>
                  </a:lnTo>
                  <a:lnTo>
                    <a:pt x="13040182" y="2984"/>
                  </a:lnTo>
                  <a:lnTo>
                    <a:pt x="13001371" y="0"/>
                  </a:lnTo>
                  <a:lnTo>
                    <a:pt x="12962484" y="1981"/>
                  </a:lnTo>
                  <a:lnTo>
                    <a:pt x="12923977" y="9232"/>
                  </a:lnTo>
                  <a:lnTo>
                    <a:pt x="12886347" y="22034"/>
                  </a:lnTo>
                  <a:lnTo>
                    <a:pt x="12850051" y="40716"/>
                  </a:lnTo>
                  <a:lnTo>
                    <a:pt x="12810147" y="70993"/>
                  </a:lnTo>
                  <a:lnTo>
                    <a:pt x="12777623" y="107416"/>
                  </a:lnTo>
                  <a:lnTo>
                    <a:pt x="12752223" y="148755"/>
                  </a:lnTo>
                  <a:lnTo>
                    <a:pt x="12733693" y="193802"/>
                  </a:lnTo>
                  <a:lnTo>
                    <a:pt x="12721755" y="241312"/>
                  </a:lnTo>
                  <a:lnTo>
                    <a:pt x="12716155" y="290093"/>
                  </a:lnTo>
                  <a:lnTo>
                    <a:pt x="12716624" y="338886"/>
                  </a:lnTo>
                  <a:lnTo>
                    <a:pt x="12722886" y="386499"/>
                  </a:lnTo>
                  <a:lnTo>
                    <a:pt x="12734697" y="431673"/>
                  </a:lnTo>
                  <a:lnTo>
                    <a:pt x="12692774" y="441794"/>
                  </a:lnTo>
                  <a:lnTo>
                    <a:pt x="12650800" y="458292"/>
                  </a:lnTo>
                  <a:lnTo>
                    <a:pt x="12610071" y="480733"/>
                  </a:lnTo>
                  <a:lnTo>
                    <a:pt x="12571870" y="508647"/>
                  </a:lnTo>
                  <a:lnTo>
                    <a:pt x="12537465" y="541553"/>
                  </a:lnTo>
                  <a:lnTo>
                    <a:pt x="12508141" y="578993"/>
                  </a:lnTo>
                  <a:lnTo>
                    <a:pt x="12485205" y="620522"/>
                  </a:lnTo>
                  <a:lnTo>
                    <a:pt x="12469927" y="665645"/>
                  </a:lnTo>
                  <a:lnTo>
                    <a:pt x="12463729" y="708152"/>
                  </a:lnTo>
                  <a:lnTo>
                    <a:pt x="12464872" y="749833"/>
                  </a:lnTo>
                  <a:lnTo>
                    <a:pt x="12472746" y="790219"/>
                  </a:lnTo>
                  <a:lnTo>
                    <a:pt x="12486754" y="828865"/>
                  </a:lnTo>
                  <a:lnTo>
                    <a:pt x="12506274" y="865327"/>
                  </a:lnTo>
                  <a:lnTo>
                    <a:pt x="12530684" y="899160"/>
                  </a:lnTo>
                  <a:lnTo>
                    <a:pt x="12559386" y="929919"/>
                  </a:lnTo>
                  <a:lnTo>
                    <a:pt x="12591771" y="957135"/>
                  </a:lnTo>
                  <a:lnTo>
                    <a:pt x="12627216" y="980376"/>
                  </a:lnTo>
                  <a:lnTo>
                    <a:pt x="12665113" y="999185"/>
                  </a:lnTo>
                  <a:lnTo>
                    <a:pt x="12704864" y="1013129"/>
                  </a:lnTo>
                  <a:lnTo>
                    <a:pt x="12745847" y="1021740"/>
                  </a:lnTo>
                  <a:lnTo>
                    <a:pt x="12787440" y="1024585"/>
                  </a:lnTo>
                  <a:lnTo>
                    <a:pt x="12829058" y="1021207"/>
                  </a:lnTo>
                  <a:lnTo>
                    <a:pt x="12870066" y="1011161"/>
                  </a:lnTo>
                  <a:lnTo>
                    <a:pt x="12909868" y="994003"/>
                  </a:lnTo>
                  <a:lnTo>
                    <a:pt x="12943548" y="969111"/>
                  </a:lnTo>
                  <a:lnTo>
                    <a:pt x="12969850" y="940536"/>
                  </a:lnTo>
                  <a:lnTo>
                    <a:pt x="12999085" y="912202"/>
                  </a:lnTo>
                  <a:lnTo>
                    <a:pt x="13041516" y="888060"/>
                  </a:lnTo>
                  <a:lnTo>
                    <a:pt x="13656945" y="1251064"/>
                  </a:lnTo>
                  <a:lnTo>
                    <a:pt x="13641807" y="1288072"/>
                  </a:lnTo>
                  <a:lnTo>
                    <a:pt x="13632053" y="1323975"/>
                  </a:lnTo>
                  <a:lnTo>
                    <a:pt x="13627380" y="1358646"/>
                  </a:lnTo>
                  <a:lnTo>
                    <a:pt x="13627443" y="1391958"/>
                  </a:lnTo>
                  <a:lnTo>
                    <a:pt x="13631913" y="1423771"/>
                  </a:lnTo>
                  <a:lnTo>
                    <a:pt x="13652780" y="1482344"/>
                  </a:lnTo>
                  <a:lnTo>
                    <a:pt x="13687349" y="1533296"/>
                  </a:lnTo>
                  <a:lnTo>
                    <a:pt x="13732980" y="1575562"/>
                  </a:lnTo>
                  <a:lnTo>
                    <a:pt x="13787044" y="1608035"/>
                  </a:lnTo>
                  <a:lnTo>
                    <a:pt x="13846924" y="1629664"/>
                  </a:lnTo>
                  <a:lnTo>
                    <a:pt x="13909967" y="1639354"/>
                  </a:lnTo>
                  <a:lnTo>
                    <a:pt x="13941857" y="1639392"/>
                  </a:lnTo>
                  <a:lnTo>
                    <a:pt x="13973556" y="1636039"/>
                  </a:lnTo>
                  <a:lnTo>
                    <a:pt x="14035050" y="1618640"/>
                  </a:lnTo>
                  <a:lnTo>
                    <a:pt x="14091831" y="1586064"/>
                  </a:lnTo>
                  <a:lnTo>
                    <a:pt x="14141247" y="1537258"/>
                  </a:lnTo>
                  <a:lnTo>
                    <a:pt x="14180680" y="1471117"/>
                  </a:lnTo>
                  <a:lnTo>
                    <a:pt x="14195832" y="1431213"/>
                  </a:lnTo>
                  <a:lnTo>
                    <a:pt x="14201635" y="1385874"/>
                  </a:lnTo>
                  <a:lnTo>
                    <a:pt x="14194714" y="1342847"/>
                  </a:lnTo>
                  <a:lnTo>
                    <a:pt x="14184922" y="1296098"/>
                  </a:lnTo>
                  <a:lnTo>
                    <a:pt x="14182166" y="1239570"/>
                  </a:lnTo>
                  <a:lnTo>
                    <a:pt x="14222806" y="1232750"/>
                  </a:lnTo>
                  <a:lnTo>
                    <a:pt x="14259522" y="1222057"/>
                  </a:lnTo>
                  <a:lnTo>
                    <a:pt x="14321562" y="1190409"/>
                  </a:lnTo>
                  <a:lnTo>
                    <a:pt x="14368907" y="1147267"/>
                  </a:lnTo>
                  <a:lnTo>
                    <a:pt x="14402207" y="1095260"/>
                  </a:lnTo>
                  <a:lnTo>
                    <a:pt x="14422095" y="1037031"/>
                  </a:lnTo>
                  <a:lnTo>
                    <a:pt x="14427200" y="1006411"/>
                  </a:lnTo>
                  <a:lnTo>
                    <a:pt x="14429207" y="975207"/>
                  </a:lnTo>
                  <a:close/>
                </a:path>
              </a:pathLst>
            </a:custGeom>
            <a:solidFill>
              <a:srgbClr val="FFFFFF">
                <a:alpha val="6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15317" y="8510861"/>
              <a:ext cx="2845019" cy="17691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104208"/>
              <a:ext cx="3191972" cy="41827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875065" y="1204480"/>
              <a:ext cx="3320415" cy="4431030"/>
            </a:xfrm>
            <a:custGeom>
              <a:avLst/>
              <a:gdLst/>
              <a:ahLst/>
              <a:cxnLst/>
              <a:rect l="l" t="t" r="r" b="b"/>
              <a:pathLst>
                <a:path w="3320415" h="4431030">
                  <a:moveTo>
                    <a:pt x="1453743" y="545211"/>
                  </a:moveTo>
                  <a:lnTo>
                    <a:pt x="1453476" y="504456"/>
                  </a:lnTo>
                  <a:lnTo>
                    <a:pt x="1442415" y="457454"/>
                  </a:lnTo>
                  <a:lnTo>
                    <a:pt x="1420939" y="415518"/>
                  </a:lnTo>
                  <a:lnTo>
                    <a:pt x="1391005" y="379107"/>
                  </a:lnTo>
                  <a:lnTo>
                    <a:pt x="1354556" y="348703"/>
                  </a:lnTo>
                  <a:lnTo>
                    <a:pt x="1313535" y="324764"/>
                  </a:lnTo>
                  <a:lnTo>
                    <a:pt x="1269885" y="307771"/>
                  </a:lnTo>
                  <a:lnTo>
                    <a:pt x="1225562" y="298196"/>
                  </a:lnTo>
                  <a:lnTo>
                    <a:pt x="1233525" y="255358"/>
                  </a:lnTo>
                  <a:lnTo>
                    <a:pt x="1233741" y="209346"/>
                  </a:lnTo>
                  <a:lnTo>
                    <a:pt x="1225969" y="162585"/>
                  </a:lnTo>
                  <a:lnTo>
                    <a:pt x="1209979" y="117500"/>
                  </a:lnTo>
                  <a:lnTo>
                    <a:pt x="1185545" y="76504"/>
                  </a:lnTo>
                  <a:lnTo>
                    <a:pt x="1152410" y="42049"/>
                  </a:lnTo>
                  <a:lnTo>
                    <a:pt x="1116203" y="19062"/>
                  </a:lnTo>
                  <a:lnTo>
                    <a:pt x="1077087" y="5257"/>
                  </a:lnTo>
                  <a:lnTo>
                    <a:pt x="1036256" y="0"/>
                  </a:lnTo>
                  <a:lnTo>
                    <a:pt x="994879" y="2667"/>
                  </a:lnTo>
                  <a:lnTo>
                    <a:pt x="954176" y="12611"/>
                  </a:lnTo>
                  <a:lnTo>
                    <a:pt x="915314" y="29210"/>
                  </a:lnTo>
                  <a:lnTo>
                    <a:pt x="879487" y="51803"/>
                  </a:lnTo>
                  <a:lnTo>
                    <a:pt x="847890" y="79794"/>
                  </a:lnTo>
                  <a:lnTo>
                    <a:pt x="821702" y="112522"/>
                  </a:lnTo>
                  <a:lnTo>
                    <a:pt x="802119" y="149352"/>
                  </a:lnTo>
                  <a:lnTo>
                    <a:pt x="790321" y="189674"/>
                  </a:lnTo>
                  <a:lnTo>
                    <a:pt x="787514" y="232829"/>
                  </a:lnTo>
                  <a:lnTo>
                    <a:pt x="793521" y="263817"/>
                  </a:lnTo>
                  <a:lnTo>
                    <a:pt x="804405" y="291007"/>
                  </a:lnTo>
                  <a:lnTo>
                    <a:pt x="814171" y="320103"/>
                  </a:lnTo>
                  <a:lnTo>
                    <a:pt x="816838" y="356781"/>
                  </a:lnTo>
                  <a:lnTo>
                    <a:pt x="371741" y="655218"/>
                  </a:lnTo>
                  <a:lnTo>
                    <a:pt x="344576" y="626275"/>
                  </a:lnTo>
                  <a:lnTo>
                    <a:pt x="315734" y="604367"/>
                  </a:lnTo>
                  <a:lnTo>
                    <a:pt x="285711" y="589064"/>
                  </a:lnTo>
                  <a:lnTo>
                    <a:pt x="254952" y="579970"/>
                  </a:lnTo>
                  <a:lnTo>
                    <a:pt x="223939" y="576630"/>
                  </a:lnTo>
                  <a:lnTo>
                    <a:pt x="193141" y="578637"/>
                  </a:lnTo>
                  <a:lnTo>
                    <a:pt x="134073" y="597001"/>
                  </a:lnTo>
                  <a:lnTo>
                    <a:pt x="81470" y="631634"/>
                  </a:lnTo>
                  <a:lnTo>
                    <a:pt x="39090" y="679170"/>
                  </a:lnTo>
                  <a:lnTo>
                    <a:pt x="10680" y="736193"/>
                  </a:lnTo>
                  <a:lnTo>
                    <a:pt x="0" y="799338"/>
                  </a:lnTo>
                  <a:lnTo>
                    <a:pt x="2476" y="832129"/>
                  </a:lnTo>
                  <a:lnTo>
                    <a:pt x="25400" y="898067"/>
                  </a:lnTo>
                  <a:lnTo>
                    <a:pt x="46786" y="930351"/>
                  </a:lnTo>
                  <a:lnTo>
                    <a:pt x="75412" y="961631"/>
                  </a:lnTo>
                  <a:lnTo>
                    <a:pt x="135724" y="989799"/>
                  </a:lnTo>
                  <a:lnTo>
                    <a:pt x="170599" y="998486"/>
                  </a:lnTo>
                  <a:lnTo>
                    <a:pt x="209829" y="1015123"/>
                  </a:lnTo>
                  <a:lnTo>
                    <a:pt x="199453" y="1054100"/>
                  </a:lnTo>
                  <a:lnTo>
                    <a:pt x="195681" y="1090637"/>
                  </a:lnTo>
                  <a:lnTo>
                    <a:pt x="197954" y="1124610"/>
                  </a:lnTo>
                  <a:lnTo>
                    <a:pt x="218338" y="1184376"/>
                  </a:lnTo>
                  <a:lnTo>
                    <a:pt x="256019" y="1232420"/>
                  </a:lnTo>
                  <a:lnTo>
                    <a:pt x="306451" y="1267752"/>
                  </a:lnTo>
                  <a:lnTo>
                    <a:pt x="365061" y="1289380"/>
                  </a:lnTo>
                  <a:lnTo>
                    <a:pt x="427278" y="1296339"/>
                  </a:lnTo>
                  <a:lnTo>
                    <a:pt x="458304" y="1294015"/>
                  </a:lnTo>
                  <a:lnTo>
                    <a:pt x="517372" y="1277124"/>
                  </a:lnTo>
                  <a:lnTo>
                    <a:pt x="568642" y="1243101"/>
                  </a:lnTo>
                  <a:lnTo>
                    <a:pt x="607529" y="1190980"/>
                  </a:lnTo>
                  <a:lnTo>
                    <a:pt x="629475" y="1119759"/>
                  </a:lnTo>
                  <a:lnTo>
                    <a:pt x="629691" y="1082916"/>
                  </a:lnTo>
                  <a:lnTo>
                    <a:pt x="622515" y="1046530"/>
                  </a:lnTo>
                  <a:lnTo>
                    <a:pt x="613016" y="1008024"/>
                  </a:lnTo>
                  <a:lnTo>
                    <a:pt x="606209" y="964780"/>
                  </a:lnTo>
                  <a:lnTo>
                    <a:pt x="1045083" y="670521"/>
                  </a:lnTo>
                  <a:lnTo>
                    <a:pt x="1073797" y="705332"/>
                  </a:lnTo>
                  <a:lnTo>
                    <a:pt x="1106017" y="731266"/>
                  </a:lnTo>
                  <a:lnTo>
                    <a:pt x="1140879" y="748880"/>
                  </a:lnTo>
                  <a:lnTo>
                    <a:pt x="1177531" y="758685"/>
                  </a:lnTo>
                  <a:lnTo>
                    <a:pt x="1215110" y="761225"/>
                  </a:lnTo>
                  <a:lnTo>
                    <a:pt x="1252753" y="757034"/>
                  </a:lnTo>
                  <a:lnTo>
                    <a:pt x="1289621" y="746633"/>
                  </a:lnTo>
                  <a:lnTo>
                    <a:pt x="1324851" y="730580"/>
                  </a:lnTo>
                  <a:lnTo>
                    <a:pt x="1357579" y="709396"/>
                  </a:lnTo>
                  <a:lnTo>
                    <a:pt x="1386954" y="683615"/>
                  </a:lnTo>
                  <a:lnTo>
                    <a:pt x="1412113" y="653770"/>
                  </a:lnTo>
                  <a:lnTo>
                    <a:pt x="1432204" y="620395"/>
                  </a:lnTo>
                  <a:lnTo>
                    <a:pt x="1446364" y="584034"/>
                  </a:lnTo>
                  <a:lnTo>
                    <a:pt x="1453743" y="545211"/>
                  </a:lnTo>
                  <a:close/>
                </a:path>
                <a:path w="3320415" h="4431030">
                  <a:moveTo>
                    <a:pt x="3320288" y="3881805"/>
                  </a:moveTo>
                  <a:lnTo>
                    <a:pt x="3315411" y="3840607"/>
                  </a:lnTo>
                  <a:lnTo>
                    <a:pt x="3302114" y="3801643"/>
                  </a:lnTo>
                  <a:lnTo>
                    <a:pt x="3281464" y="3765689"/>
                  </a:lnTo>
                  <a:lnTo>
                    <a:pt x="3254591" y="3733546"/>
                  </a:lnTo>
                  <a:lnTo>
                    <a:pt x="3222548" y="3705987"/>
                  </a:lnTo>
                  <a:lnTo>
                    <a:pt x="3186455" y="3683812"/>
                  </a:lnTo>
                  <a:lnTo>
                    <a:pt x="3147403" y="3667798"/>
                  </a:lnTo>
                  <a:lnTo>
                    <a:pt x="3106483" y="3658743"/>
                  </a:lnTo>
                  <a:lnTo>
                    <a:pt x="3064789" y="3657409"/>
                  </a:lnTo>
                  <a:lnTo>
                    <a:pt x="3023400" y="3664623"/>
                  </a:lnTo>
                  <a:lnTo>
                    <a:pt x="2983433" y="3681133"/>
                  </a:lnTo>
                  <a:lnTo>
                    <a:pt x="2958274" y="3700195"/>
                  </a:lnTo>
                  <a:lnTo>
                    <a:pt x="2938665" y="3721963"/>
                  </a:lnTo>
                  <a:lnTo>
                    <a:pt x="2916872" y="3743566"/>
                  </a:lnTo>
                  <a:lnTo>
                    <a:pt x="2885122" y="3762133"/>
                  </a:lnTo>
                  <a:lnTo>
                    <a:pt x="2420950" y="3494354"/>
                  </a:lnTo>
                  <a:lnTo>
                    <a:pt x="2434933" y="3457194"/>
                  </a:lnTo>
                  <a:lnTo>
                    <a:pt x="2441879" y="3421646"/>
                  </a:lnTo>
                  <a:lnTo>
                    <a:pt x="2436952" y="3356343"/>
                  </a:lnTo>
                  <a:lnTo>
                    <a:pt x="2410879" y="3300298"/>
                  </a:lnTo>
                  <a:lnTo>
                    <a:pt x="2368346" y="3255365"/>
                  </a:lnTo>
                  <a:lnTo>
                    <a:pt x="2314054" y="3223450"/>
                  </a:lnTo>
                  <a:lnTo>
                    <a:pt x="2252700" y="3206381"/>
                  </a:lnTo>
                  <a:lnTo>
                    <a:pt x="2220849" y="3204006"/>
                  </a:lnTo>
                  <a:lnTo>
                    <a:pt x="2188984" y="3206051"/>
                  </a:lnTo>
                  <a:lnTo>
                    <a:pt x="2127605" y="3224314"/>
                  </a:lnTo>
                  <a:lnTo>
                    <a:pt x="2073275" y="3263036"/>
                  </a:lnTo>
                  <a:lnTo>
                    <a:pt x="2030666" y="3324098"/>
                  </a:lnTo>
                  <a:lnTo>
                    <a:pt x="2015236" y="3363595"/>
                  </a:lnTo>
                  <a:lnTo>
                    <a:pt x="2011121" y="3397796"/>
                  </a:lnTo>
                  <a:lnTo>
                    <a:pt x="2016556" y="3430143"/>
                  </a:lnTo>
                  <a:lnTo>
                    <a:pt x="2024151" y="3465271"/>
                  </a:lnTo>
                  <a:lnTo>
                    <a:pt x="2026526" y="3507816"/>
                  </a:lnTo>
                  <a:lnTo>
                    <a:pt x="1986965" y="3515703"/>
                  </a:lnTo>
                  <a:lnTo>
                    <a:pt x="1923034" y="3545471"/>
                  </a:lnTo>
                  <a:lnTo>
                    <a:pt x="1878380" y="3590125"/>
                  </a:lnTo>
                  <a:lnTo>
                    <a:pt x="1851901" y="3645141"/>
                  </a:lnTo>
                  <a:lnTo>
                    <a:pt x="1842439" y="3705987"/>
                  </a:lnTo>
                  <a:lnTo>
                    <a:pt x="1843747" y="3737165"/>
                  </a:lnTo>
                  <a:lnTo>
                    <a:pt x="1857705" y="3798265"/>
                  </a:lnTo>
                  <a:lnTo>
                    <a:pt x="1885861" y="3853853"/>
                  </a:lnTo>
                  <a:lnTo>
                    <a:pt x="1927085" y="3899408"/>
                  </a:lnTo>
                  <a:lnTo>
                    <a:pt x="1980222" y="3930396"/>
                  </a:lnTo>
                  <a:lnTo>
                    <a:pt x="2044153" y="3942308"/>
                  </a:lnTo>
                  <a:lnTo>
                    <a:pt x="2079815" y="3939679"/>
                  </a:lnTo>
                  <a:lnTo>
                    <a:pt x="2117750" y="3930586"/>
                  </a:lnTo>
                  <a:lnTo>
                    <a:pt x="2150922" y="3914521"/>
                  </a:lnTo>
                  <a:lnTo>
                    <a:pt x="2180399" y="3892042"/>
                  </a:lnTo>
                  <a:lnTo>
                    <a:pt x="2210765" y="3866515"/>
                  </a:lnTo>
                  <a:lnTo>
                    <a:pt x="2246579" y="3841331"/>
                  </a:lnTo>
                  <a:lnTo>
                    <a:pt x="2704261" y="4105376"/>
                  </a:lnTo>
                  <a:lnTo>
                    <a:pt x="2685694" y="4146499"/>
                  </a:lnTo>
                  <a:lnTo>
                    <a:pt x="2676626" y="4186859"/>
                  </a:lnTo>
                  <a:lnTo>
                    <a:pt x="2676207" y="4225912"/>
                  </a:lnTo>
                  <a:lnTo>
                    <a:pt x="2697873" y="4297972"/>
                  </a:lnTo>
                  <a:lnTo>
                    <a:pt x="2743835" y="4358411"/>
                  </a:lnTo>
                  <a:lnTo>
                    <a:pt x="2773781" y="4382948"/>
                  </a:lnTo>
                  <a:lnTo>
                    <a:pt x="2807233" y="4402975"/>
                  </a:lnTo>
                  <a:lnTo>
                    <a:pt x="2843339" y="4417961"/>
                  </a:lnTo>
                  <a:lnTo>
                    <a:pt x="2881223" y="4427372"/>
                  </a:lnTo>
                  <a:lnTo>
                    <a:pt x="2920034" y="4430674"/>
                  </a:lnTo>
                  <a:lnTo>
                    <a:pt x="2958909" y="4427347"/>
                  </a:lnTo>
                  <a:lnTo>
                    <a:pt x="2997009" y="4416831"/>
                  </a:lnTo>
                  <a:lnTo>
                    <a:pt x="3033458" y="4398619"/>
                  </a:lnTo>
                  <a:lnTo>
                    <a:pt x="3070758" y="4367962"/>
                  </a:lnTo>
                  <a:lnTo>
                    <a:pt x="3098927" y="4330192"/>
                  </a:lnTo>
                  <a:lnTo>
                    <a:pt x="3118396" y="4287253"/>
                  </a:lnTo>
                  <a:lnTo>
                    <a:pt x="3129597" y="4241127"/>
                  </a:lnTo>
                  <a:lnTo>
                    <a:pt x="3132975" y="4193756"/>
                  </a:lnTo>
                  <a:lnTo>
                    <a:pt x="3128975" y="4147083"/>
                  </a:lnTo>
                  <a:lnTo>
                    <a:pt x="3118015" y="4103090"/>
                  </a:lnTo>
                  <a:lnTo>
                    <a:pt x="3159976" y="4091330"/>
                  </a:lnTo>
                  <a:lnTo>
                    <a:pt x="3201365" y="4071226"/>
                  </a:lnTo>
                  <a:lnTo>
                    <a:pt x="3239897" y="4043629"/>
                  </a:lnTo>
                  <a:lnTo>
                    <a:pt x="3273310" y="4009390"/>
                  </a:lnTo>
                  <a:lnTo>
                    <a:pt x="3299320" y="3969372"/>
                  </a:lnTo>
                  <a:lnTo>
                    <a:pt x="3315627" y="3924439"/>
                  </a:lnTo>
                  <a:lnTo>
                    <a:pt x="3320288" y="3881805"/>
                  </a:lnTo>
                  <a:close/>
                </a:path>
              </a:pathLst>
            </a:custGeom>
            <a:solidFill>
              <a:srgbClr val="FFFFFF">
                <a:alpha val="6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F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6833" y="0"/>
            <a:ext cx="9051164" cy="10286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8093" y="2328680"/>
            <a:ext cx="1219199" cy="79583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9955" y="2115352"/>
            <a:ext cx="2085974" cy="79628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391768" y="1260135"/>
            <a:ext cx="9896475" cy="9027160"/>
            <a:chOff x="8391768" y="1260135"/>
            <a:chExt cx="9896475" cy="902716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1768" y="1260135"/>
              <a:ext cx="9363075" cy="7762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7450" y="5522163"/>
              <a:ext cx="4770549" cy="47648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017111" y="3288626"/>
              <a:ext cx="5694045" cy="5305425"/>
            </a:xfrm>
            <a:custGeom>
              <a:avLst/>
              <a:gdLst/>
              <a:ahLst/>
              <a:cxnLst/>
              <a:rect l="l" t="t" r="r" b="b"/>
              <a:pathLst>
                <a:path w="5694044" h="5305425">
                  <a:moveTo>
                    <a:pt x="1090561" y="4893462"/>
                  </a:moveTo>
                  <a:lnTo>
                    <a:pt x="1081354" y="4854105"/>
                  </a:lnTo>
                  <a:lnTo>
                    <a:pt x="1062050" y="4818291"/>
                  </a:lnTo>
                  <a:lnTo>
                    <a:pt x="1034567" y="4787417"/>
                  </a:lnTo>
                  <a:lnTo>
                    <a:pt x="1000836" y="4762855"/>
                  </a:lnTo>
                  <a:lnTo>
                    <a:pt x="962774" y="4745977"/>
                  </a:lnTo>
                  <a:lnTo>
                    <a:pt x="922299" y="4738154"/>
                  </a:lnTo>
                  <a:lnTo>
                    <a:pt x="881329" y="4740783"/>
                  </a:lnTo>
                  <a:lnTo>
                    <a:pt x="841781" y="4755248"/>
                  </a:lnTo>
                  <a:lnTo>
                    <a:pt x="823277" y="4769167"/>
                  </a:lnTo>
                  <a:lnTo>
                    <a:pt x="808875" y="4785080"/>
                  </a:lnTo>
                  <a:lnTo>
                    <a:pt x="792848" y="4800879"/>
                  </a:lnTo>
                  <a:lnTo>
                    <a:pt x="769480" y="4814417"/>
                  </a:lnTo>
                  <a:lnTo>
                    <a:pt x="426008" y="4616272"/>
                  </a:lnTo>
                  <a:lnTo>
                    <a:pt x="438315" y="4580737"/>
                  </a:lnTo>
                  <a:lnTo>
                    <a:pt x="441909" y="4547311"/>
                  </a:lnTo>
                  <a:lnTo>
                    <a:pt x="426847" y="4488307"/>
                  </a:lnTo>
                  <a:lnTo>
                    <a:pt x="388670" y="4442396"/>
                  </a:lnTo>
                  <a:lnTo>
                    <a:pt x="335254" y="4412704"/>
                  </a:lnTo>
                  <a:lnTo>
                    <a:pt x="274434" y="4402391"/>
                  </a:lnTo>
                  <a:lnTo>
                    <a:pt x="243700" y="4405465"/>
                  </a:lnTo>
                  <a:lnTo>
                    <a:pt x="186512" y="4430065"/>
                  </a:lnTo>
                  <a:lnTo>
                    <a:pt x="141554" y="4481868"/>
                  </a:lnTo>
                  <a:lnTo>
                    <a:pt x="126123" y="4518939"/>
                  </a:lnTo>
                  <a:lnTo>
                    <a:pt x="123190" y="4544047"/>
                  </a:lnTo>
                  <a:lnTo>
                    <a:pt x="127304" y="4567821"/>
                  </a:lnTo>
                  <a:lnTo>
                    <a:pt x="133032" y="4593653"/>
                  </a:lnTo>
                  <a:lnTo>
                    <a:pt x="134924" y="4624908"/>
                  </a:lnTo>
                  <a:lnTo>
                    <a:pt x="95783" y="4633646"/>
                  </a:lnTo>
                  <a:lnTo>
                    <a:pt x="38481" y="4669460"/>
                  </a:lnTo>
                  <a:lnTo>
                    <a:pt x="7289" y="4722520"/>
                  </a:lnTo>
                  <a:lnTo>
                    <a:pt x="0" y="4784179"/>
                  </a:lnTo>
                  <a:lnTo>
                    <a:pt x="4622" y="4815522"/>
                  </a:lnTo>
                  <a:lnTo>
                    <a:pt x="29032" y="4873815"/>
                  </a:lnTo>
                  <a:lnTo>
                    <a:pt x="71805" y="4919053"/>
                  </a:lnTo>
                  <a:lnTo>
                    <a:pt x="130733" y="4942573"/>
                  </a:lnTo>
                  <a:lnTo>
                    <a:pt x="165557" y="4943475"/>
                  </a:lnTo>
                  <a:lnTo>
                    <a:pt x="203593" y="4935702"/>
                  </a:lnTo>
                  <a:lnTo>
                    <a:pt x="228028" y="4924006"/>
                  </a:lnTo>
                  <a:lnTo>
                    <a:pt x="249720" y="4907585"/>
                  </a:lnTo>
                  <a:lnTo>
                    <a:pt x="272046" y="4888941"/>
                  </a:lnTo>
                  <a:lnTo>
                    <a:pt x="298399" y="4870564"/>
                  </a:lnTo>
                  <a:lnTo>
                    <a:pt x="637070" y="5065941"/>
                  </a:lnTo>
                  <a:lnTo>
                    <a:pt x="620331" y="5106936"/>
                  </a:lnTo>
                  <a:lnTo>
                    <a:pt x="616204" y="5146675"/>
                  </a:lnTo>
                  <a:lnTo>
                    <a:pt x="639330" y="5218354"/>
                  </a:lnTo>
                  <a:lnTo>
                    <a:pt x="663384" y="5248300"/>
                  </a:lnTo>
                  <a:lnTo>
                    <a:pt x="693597" y="5272976"/>
                  </a:lnTo>
                  <a:lnTo>
                    <a:pt x="728383" y="5291391"/>
                  </a:lnTo>
                  <a:lnTo>
                    <a:pt x="766127" y="5302529"/>
                  </a:lnTo>
                  <a:lnTo>
                    <a:pt x="805218" y="5305412"/>
                  </a:lnTo>
                  <a:lnTo>
                    <a:pt x="844042" y="5299024"/>
                  </a:lnTo>
                  <a:lnTo>
                    <a:pt x="880999" y="5282362"/>
                  </a:lnTo>
                  <a:lnTo>
                    <a:pt x="917498" y="5249443"/>
                  </a:lnTo>
                  <a:lnTo>
                    <a:pt x="940981" y="5207368"/>
                  </a:lnTo>
                  <a:lnTo>
                    <a:pt x="952373" y="5160073"/>
                  </a:lnTo>
                  <a:lnTo>
                    <a:pt x="952576" y="5111496"/>
                  </a:lnTo>
                  <a:lnTo>
                    <a:pt x="942467" y="5065573"/>
                  </a:lnTo>
                  <a:lnTo>
                    <a:pt x="988809" y="5050485"/>
                  </a:lnTo>
                  <a:lnTo>
                    <a:pt x="1032243" y="5022291"/>
                  </a:lnTo>
                  <a:lnTo>
                    <a:pt x="1067117" y="4983086"/>
                  </a:lnTo>
                  <a:lnTo>
                    <a:pt x="1087767" y="4934991"/>
                  </a:lnTo>
                  <a:lnTo>
                    <a:pt x="1090561" y="4893462"/>
                  </a:lnTo>
                  <a:close/>
                </a:path>
                <a:path w="5694044" h="5305425">
                  <a:moveTo>
                    <a:pt x="2622512" y="3985387"/>
                  </a:moveTo>
                  <a:lnTo>
                    <a:pt x="2619171" y="3945788"/>
                  </a:lnTo>
                  <a:lnTo>
                    <a:pt x="2606243" y="3908552"/>
                  </a:lnTo>
                  <a:lnTo>
                    <a:pt x="2583650" y="3876522"/>
                  </a:lnTo>
                  <a:lnTo>
                    <a:pt x="2551303" y="3852570"/>
                  </a:lnTo>
                  <a:lnTo>
                    <a:pt x="2514320" y="3843680"/>
                  </a:lnTo>
                  <a:lnTo>
                    <a:pt x="2495410" y="3839959"/>
                  </a:lnTo>
                  <a:lnTo>
                    <a:pt x="2474582" y="3830015"/>
                  </a:lnTo>
                  <a:lnTo>
                    <a:pt x="2450490" y="3495065"/>
                  </a:lnTo>
                  <a:lnTo>
                    <a:pt x="2488006" y="3484143"/>
                  </a:lnTo>
                  <a:lnTo>
                    <a:pt x="2516987" y="3465766"/>
                  </a:lnTo>
                  <a:lnTo>
                    <a:pt x="2537790" y="3441585"/>
                  </a:lnTo>
                  <a:lnTo>
                    <a:pt x="2550795" y="3413214"/>
                  </a:lnTo>
                  <a:lnTo>
                    <a:pt x="2556345" y="3382289"/>
                  </a:lnTo>
                  <a:lnTo>
                    <a:pt x="2554808" y="3350437"/>
                  </a:lnTo>
                  <a:lnTo>
                    <a:pt x="2531910" y="3290493"/>
                  </a:lnTo>
                  <a:lnTo>
                    <a:pt x="2484958" y="3246424"/>
                  </a:lnTo>
                  <a:lnTo>
                    <a:pt x="2416835" y="3231261"/>
                  </a:lnTo>
                  <a:lnTo>
                    <a:pt x="2375725" y="3238589"/>
                  </a:lnTo>
                  <a:lnTo>
                    <a:pt x="2356497" y="3248469"/>
                  </a:lnTo>
                  <a:lnTo>
                    <a:pt x="2341588" y="3262655"/>
                  </a:lnTo>
                  <a:lnTo>
                    <a:pt x="2325992" y="3278949"/>
                  </a:lnTo>
                  <a:lnTo>
                    <a:pt x="2304707" y="3295129"/>
                  </a:lnTo>
                  <a:lnTo>
                    <a:pt x="2276056" y="3269196"/>
                  </a:lnTo>
                  <a:lnTo>
                    <a:pt x="2245944" y="3253638"/>
                  </a:lnTo>
                  <a:lnTo>
                    <a:pt x="2215324" y="3247390"/>
                  </a:lnTo>
                  <a:lnTo>
                    <a:pt x="2185162" y="3249396"/>
                  </a:lnTo>
                  <a:lnTo>
                    <a:pt x="2129980" y="3273958"/>
                  </a:lnTo>
                  <a:lnTo>
                    <a:pt x="2087968" y="3318865"/>
                  </a:lnTo>
                  <a:lnTo>
                    <a:pt x="2066734" y="3375647"/>
                  </a:lnTo>
                  <a:lnTo>
                    <a:pt x="2066290" y="3405848"/>
                  </a:lnTo>
                  <a:lnTo>
                    <a:pt x="2073884" y="3435845"/>
                  </a:lnTo>
                  <a:lnTo>
                    <a:pt x="2116988" y="3491001"/>
                  </a:lnTo>
                  <a:lnTo>
                    <a:pt x="2159063" y="3509975"/>
                  </a:lnTo>
                  <a:lnTo>
                    <a:pt x="2183028" y="3516757"/>
                  </a:lnTo>
                  <a:lnTo>
                    <a:pt x="2208720" y="3526498"/>
                  </a:lnTo>
                  <a:lnTo>
                    <a:pt x="2232469" y="3856761"/>
                  </a:lnTo>
                  <a:lnTo>
                    <a:pt x="2191994" y="3865778"/>
                  </a:lnTo>
                  <a:lnTo>
                    <a:pt x="2159927" y="3884561"/>
                  </a:lnTo>
                  <a:lnTo>
                    <a:pt x="2136165" y="3910977"/>
                  </a:lnTo>
                  <a:lnTo>
                    <a:pt x="2120633" y="3942918"/>
                  </a:lnTo>
                  <a:lnTo>
                    <a:pt x="2113267" y="3978224"/>
                  </a:lnTo>
                  <a:lnTo>
                    <a:pt x="2113965" y="4014762"/>
                  </a:lnTo>
                  <a:lnTo>
                    <a:pt x="2139251" y="4083024"/>
                  </a:lnTo>
                  <a:lnTo>
                    <a:pt x="2195830" y="4130624"/>
                  </a:lnTo>
                  <a:lnTo>
                    <a:pt x="2247061" y="4140835"/>
                  </a:lnTo>
                  <a:lnTo>
                    <a:pt x="2297798" y="4130992"/>
                  </a:lnTo>
                  <a:lnTo>
                    <a:pt x="2343391" y="4105960"/>
                  </a:lnTo>
                  <a:lnTo>
                    <a:pt x="2379256" y="4070654"/>
                  </a:lnTo>
                  <a:lnTo>
                    <a:pt x="2412200" y="4095966"/>
                  </a:lnTo>
                  <a:lnTo>
                    <a:pt x="2453055" y="4113009"/>
                  </a:lnTo>
                  <a:lnTo>
                    <a:pt x="2497620" y="4118826"/>
                  </a:lnTo>
                  <a:lnTo>
                    <a:pt x="2541676" y="4110431"/>
                  </a:lnTo>
                  <a:lnTo>
                    <a:pt x="2575852" y="4089870"/>
                  </a:lnTo>
                  <a:lnTo>
                    <a:pt x="2600769" y="4060279"/>
                  </a:lnTo>
                  <a:lnTo>
                    <a:pt x="2616352" y="4024490"/>
                  </a:lnTo>
                  <a:lnTo>
                    <a:pt x="2622512" y="3985387"/>
                  </a:lnTo>
                  <a:close/>
                </a:path>
                <a:path w="5694044" h="5305425">
                  <a:moveTo>
                    <a:pt x="2801277" y="1226108"/>
                  </a:moveTo>
                  <a:lnTo>
                    <a:pt x="2796400" y="1184910"/>
                  </a:lnTo>
                  <a:lnTo>
                    <a:pt x="2783103" y="1145946"/>
                  </a:lnTo>
                  <a:lnTo>
                    <a:pt x="2762466" y="1109992"/>
                  </a:lnTo>
                  <a:lnTo>
                    <a:pt x="2735580" y="1077849"/>
                  </a:lnTo>
                  <a:lnTo>
                    <a:pt x="2703538" y="1050290"/>
                  </a:lnTo>
                  <a:lnTo>
                    <a:pt x="2667457" y="1028115"/>
                  </a:lnTo>
                  <a:lnTo>
                    <a:pt x="2628404" y="1012101"/>
                  </a:lnTo>
                  <a:lnTo>
                    <a:pt x="2587472" y="1003046"/>
                  </a:lnTo>
                  <a:lnTo>
                    <a:pt x="2545778" y="1001712"/>
                  </a:lnTo>
                  <a:lnTo>
                    <a:pt x="2504402" y="1008926"/>
                  </a:lnTo>
                  <a:lnTo>
                    <a:pt x="2464422" y="1025436"/>
                  </a:lnTo>
                  <a:lnTo>
                    <a:pt x="2439263" y="1044498"/>
                  </a:lnTo>
                  <a:lnTo>
                    <a:pt x="2419654" y="1066266"/>
                  </a:lnTo>
                  <a:lnTo>
                    <a:pt x="2397861" y="1087869"/>
                  </a:lnTo>
                  <a:lnTo>
                    <a:pt x="2366124" y="1106436"/>
                  </a:lnTo>
                  <a:lnTo>
                    <a:pt x="1901939" y="838657"/>
                  </a:lnTo>
                  <a:lnTo>
                    <a:pt x="1915934" y="801497"/>
                  </a:lnTo>
                  <a:lnTo>
                    <a:pt x="1922868" y="765949"/>
                  </a:lnTo>
                  <a:lnTo>
                    <a:pt x="1917954" y="700646"/>
                  </a:lnTo>
                  <a:lnTo>
                    <a:pt x="1891868" y="644601"/>
                  </a:lnTo>
                  <a:lnTo>
                    <a:pt x="1849335" y="599668"/>
                  </a:lnTo>
                  <a:lnTo>
                    <a:pt x="1795043" y="567753"/>
                  </a:lnTo>
                  <a:lnTo>
                    <a:pt x="1733689" y="550684"/>
                  </a:lnTo>
                  <a:lnTo>
                    <a:pt x="1701838" y="548309"/>
                  </a:lnTo>
                  <a:lnTo>
                    <a:pt x="1669973" y="550354"/>
                  </a:lnTo>
                  <a:lnTo>
                    <a:pt x="1608607" y="568617"/>
                  </a:lnTo>
                  <a:lnTo>
                    <a:pt x="1554264" y="607352"/>
                  </a:lnTo>
                  <a:lnTo>
                    <a:pt x="1511668" y="668401"/>
                  </a:lnTo>
                  <a:lnTo>
                    <a:pt x="1496225" y="707898"/>
                  </a:lnTo>
                  <a:lnTo>
                    <a:pt x="1492110" y="742099"/>
                  </a:lnTo>
                  <a:lnTo>
                    <a:pt x="1497545" y="774446"/>
                  </a:lnTo>
                  <a:lnTo>
                    <a:pt x="1505153" y="809574"/>
                  </a:lnTo>
                  <a:lnTo>
                    <a:pt x="1507528" y="852119"/>
                  </a:lnTo>
                  <a:lnTo>
                    <a:pt x="1467967" y="860005"/>
                  </a:lnTo>
                  <a:lnTo>
                    <a:pt x="1404023" y="889774"/>
                  </a:lnTo>
                  <a:lnTo>
                    <a:pt x="1359369" y="934427"/>
                  </a:lnTo>
                  <a:lnTo>
                    <a:pt x="1332890" y="989444"/>
                  </a:lnTo>
                  <a:lnTo>
                    <a:pt x="1323441" y="1050290"/>
                  </a:lnTo>
                  <a:lnTo>
                    <a:pt x="1324737" y="1081481"/>
                  </a:lnTo>
                  <a:lnTo>
                    <a:pt x="1338707" y="1142568"/>
                  </a:lnTo>
                  <a:lnTo>
                    <a:pt x="1366862" y="1198156"/>
                  </a:lnTo>
                  <a:lnTo>
                    <a:pt x="1408074" y="1243711"/>
                  </a:lnTo>
                  <a:lnTo>
                    <a:pt x="1461211" y="1274699"/>
                  </a:lnTo>
                  <a:lnTo>
                    <a:pt x="1525155" y="1286611"/>
                  </a:lnTo>
                  <a:lnTo>
                    <a:pt x="1560817" y="1283982"/>
                  </a:lnTo>
                  <a:lnTo>
                    <a:pt x="1598752" y="1274889"/>
                  </a:lnTo>
                  <a:lnTo>
                    <a:pt x="1631911" y="1258824"/>
                  </a:lnTo>
                  <a:lnTo>
                    <a:pt x="1661401" y="1236345"/>
                  </a:lnTo>
                  <a:lnTo>
                    <a:pt x="1691754" y="1210818"/>
                  </a:lnTo>
                  <a:lnTo>
                    <a:pt x="1727568" y="1185633"/>
                  </a:lnTo>
                  <a:lnTo>
                    <a:pt x="2185263" y="1449679"/>
                  </a:lnTo>
                  <a:lnTo>
                    <a:pt x="2166683" y="1490802"/>
                  </a:lnTo>
                  <a:lnTo>
                    <a:pt x="2157615" y="1531162"/>
                  </a:lnTo>
                  <a:lnTo>
                    <a:pt x="2157196" y="1570215"/>
                  </a:lnTo>
                  <a:lnTo>
                    <a:pt x="2178862" y="1642275"/>
                  </a:lnTo>
                  <a:lnTo>
                    <a:pt x="2224824" y="1702727"/>
                  </a:lnTo>
                  <a:lnTo>
                    <a:pt x="2254783" y="1727250"/>
                  </a:lnTo>
                  <a:lnTo>
                    <a:pt x="2288235" y="1747278"/>
                  </a:lnTo>
                  <a:lnTo>
                    <a:pt x="2324328" y="1762264"/>
                  </a:lnTo>
                  <a:lnTo>
                    <a:pt x="2362212" y="1771675"/>
                  </a:lnTo>
                  <a:lnTo>
                    <a:pt x="2401024" y="1774977"/>
                  </a:lnTo>
                  <a:lnTo>
                    <a:pt x="2439911" y="1771650"/>
                  </a:lnTo>
                  <a:lnTo>
                    <a:pt x="2477998" y="1761147"/>
                  </a:lnTo>
                  <a:lnTo>
                    <a:pt x="2514460" y="1742922"/>
                  </a:lnTo>
                  <a:lnTo>
                    <a:pt x="2551760" y="1712264"/>
                  </a:lnTo>
                  <a:lnTo>
                    <a:pt x="2579916" y="1674495"/>
                  </a:lnTo>
                  <a:lnTo>
                    <a:pt x="2599385" y="1631556"/>
                  </a:lnTo>
                  <a:lnTo>
                    <a:pt x="2610599" y="1585429"/>
                  </a:lnTo>
                  <a:lnTo>
                    <a:pt x="2613977" y="1538058"/>
                  </a:lnTo>
                  <a:lnTo>
                    <a:pt x="2609964" y="1491399"/>
                  </a:lnTo>
                  <a:lnTo>
                    <a:pt x="2599004" y="1447393"/>
                  </a:lnTo>
                  <a:lnTo>
                    <a:pt x="2640965" y="1435633"/>
                  </a:lnTo>
                  <a:lnTo>
                    <a:pt x="2682354" y="1415529"/>
                  </a:lnTo>
                  <a:lnTo>
                    <a:pt x="2720898" y="1387932"/>
                  </a:lnTo>
                  <a:lnTo>
                    <a:pt x="2754299" y="1353693"/>
                  </a:lnTo>
                  <a:lnTo>
                    <a:pt x="2780309" y="1313675"/>
                  </a:lnTo>
                  <a:lnTo>
                    <a:pt x="2796616" y="1268742"/>
                  </a:lnTo>
                  <a:lnTo>
                    <a:pt x="2801277" y="1226108"/>
                  </a:lnTo>
                  <a:close/>
                </a:path>
                <a:path w="5694044" h="5305425">
                  <a:moveTo>
                    <a:pt x="5694007" y="482193"/>
                  </a:moveTo>
                  <a:lnTo>
                    <a:pt x="5685231" y="443090"/>
                  </a:lnTo>
                  <a:lnTo>
                    <a:pt x="5666473" y="407593"/>
                  </a:lnTo>
                  <a:lnTo>
                    <a:pt x="5639613" y="377075"/>
                  </a:lnTo>
                  <a:lnTo>
                    <a:pt x="5606529" y="352882"/>
                  </a:lnTo>
                  <a:lnTo>
                    <a:pt x="5569115" y="336372"/>
                  </a:lnTo>
                  <a:lnTo>
                    <a:pt x="5529250" y="328917"/>
                  </a:lnTo>
                  <a:lnTo>
                    <a:pt x="5488825" y="331851"/>
                  </a:lnTo>
                  <a:lnTo>
                    <a:pt x="5449697" y="346544"/>
                  </a:lnTo>
                  <a:lnTo>
                    <a:pt x="5431333" y="360553"/>
                  </a:lnTo>
                  <a:lnTo>
                    <a:pt x="5416994" y="376516"/>
                  </a:lnTo>
                  <a:lnTo>
                    <a:pt x="5401068" y="392366"/>
                  </a:lnTo>
                  <a:lnTo>
                    <a:pt x="5377916" y="406031"/>
                  </a:lnTo>
                  <a:lnTo>
                    <a:pt x="5040655" y="211467"/>
                  </a:lnTo>
                  <a:lnTo>
                    <a:pt x="5053584" y="173710"/>
                  </a:lnTo>
                  <a:lnTo>
                    <a:pt x="5056784" y="138430"/>
                  </a:lnTo>
                  <a:lnTo>
                    <a:pt x="5038674" y="77190"/>
                  </a:lnTo>
                  <a:lnTo>
                    <a:pt x="4995672" y="31432"/>
                  </a:lnTo>
                  <a:lnTo>
                    <a:pt x="4937163" y="4902"/>
                  </a:lnTo>
                  <a:lnTo>
                    <a:pt x="4905019" y="0"/>
                  </a:lnTo>
                  <a:lnTo>
                    <a:pt x="4872520" y="1295"/>
                  </a:lnTo>
                  <a:lnTo>
                    <a:pt x="4811128" y="24320"/>
                  </a:lnTo>
                  <a:lnTo>
                    <a:pt x="4762335" y="77698"/>
                  </a:lnTo>
                  <a:lnTo>
                    <a:pt x="4745609" y="116928"/>
                  </a:lnTo>
                  <a:lnTo>
                    <a:pt x="4742523" y="141947"/>
                  </a:lnTo>
                  <a:lnTo>
                    <a:pt x="4746396" y="165582"/>
                  </a:lnTo>
                  <a:lnTo>
                    <a:pt x="4751832" y="191236"/>
                  </a:lnTo>
                  <a:lnTo>
                    <a:pt x="4753457" y="222338"/>
                  </a:lnTo>
                  <a:lnTo>
                    <a:pt x="4714786" y="231343"/>
                  </a:lnTo>
                  <a:lnTo>
                    <a:pt x="4657979" y="267449"/>
                  </a:lnTo>
                  <a:lnTo>
                    <a:pt x="4626788" y="320522"/>
                  </a:lnTo>
                  <a:lnTo>
                    <a:pt x="4619117" y="381952"/>
                  </a:lnTo>
                  <a:lnTo>
                    <a:pt x="4623435" y="413118"/>
                  </a:lnTo>
                  <a:lnTo>
                    <a:pt x="4647044" y="470954"/>
                  </a:lnTo>
                  <a:lnTo>
                    <a:pt x="4688891" y="515658"/>
                  </a:lnTo>
                  <a:lnTo>
                    <a:pt x="4746828" y="538594"/>
                  </a:lnTo>
                  <a:lnTo>
                    <a:pt x="4781181" y="539229"/>
                  </a:lnTo>
                  <a:lnTo>
                    <a:pt x="4818761" y="531190"/>
                  </a:lnTo>
                  <a:lnTo>
                    <a:pt x="4842954" y="519353"/>
                  </a:lnTo>
                  <a:lnTo>
                    <a:pt x="4864481" y="502843"/>
                  </a:lnTo>
                  <a:lnTo>
                    <a:pt x="4886655" y="484111"/>
                  </a:lnTo>
                  <a:lnTo>
                    <a:pt x="4912792" y="465607"/>
                  </a:lnTo>
                  <a:lnTo>
                    <a:pt x="5245328" y="657440"/>
                  </a:lnTo>
                  <a:lnTo>
                    <a:pt x="5228501" y="698385"/>
                  </a:lnTo>
                  <a:lnTo>
                    <a:pt x="5224107" y="737971"/>
                  </a:lnTo>
                  <a:lnTo>
                    <a:pt x="5246370" y="809155"/>
                  </a:lnTo>
                  <a:lnTo>
                    <a:pt x="5299468" y="863104"/>
                  </a:lnTo>
                  <a:lnTo>
                    <a:pt x="5333644" y="881151"/>
                  </a:lnTo>
                  <a:lnTo>
                    <a:pt x="5370779" y="891959"/>
                  </a:lnTo>
                  <a:lnTo>
                    <a:pt x="5409323" y="894511"/>
                  </a:lnTo>
                  <a:lnTo>
                    <a:pt x="5447665" y="887857"/>
                  </a:lnTo>
                  <a:lnTo>
                    <a:pt x="5484253" y="870978"/>
                  </a:lnTo>
                  <a:lnTo>
                    <a:pt x="5520499" y="837933"/>
                  </a:lnTo>
                  <a:lnTo>
                    <a:pt x="5544007" y="795858"/>
                  </a:lnTo>
                  <a:lnTo>
                    <a:pt x="5555615" y="748677"/>
                  </a:lnTo>
                  <a:lnTo>
                    <a:pt x="5556186" y="700316"/>
                  </a:lnTo>
                  <a:lnTo>
                    <a:pt x="5546585" y="654685"/>
                  </a:lnTo>
                  <a:lnTo>
                    <a:pt x="5592407" y="639305"/>
                  </a:lnTo>
                  <a:lnTo>
                    <a:pt x="5635485" y="610895"/>
                  </a:lnTo>
                  <a:lnTo>
                    <a:pt x="5670194" y="571601"/>
                  </a:lnTo>
                  <a:lnTo>
                    <a:pt x="5690921" y="523557"/>
                  </a:lnTo>
                  <a:lnTo>
                    <a:pt x="5694007" y="482193"/>
                  </a:lnTo>
                  <a:close/>
                </a:path>
              </a:pathLst>
            </a:custGeom>
            <a:solidFill>
              <a:srgbClr val="FFFFFF">
                <a:alpha val="6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17746" y="307861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65845" y="796220"/>
            <a:ext cx="878122" cy="1186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6D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3746" y="0"/>
            <a:ext cx="13379215" cy="102881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934" y="118239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69799" y="796220"/>
            <a:ext cx="17703800" cy="9468485"/>
            <a:chOff x="569799" y="796220"/>
            <a:chExt cx="17703800" cy="94684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799" y="2139057"/>
              <a:ext cx="2847974" cy="7934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1396" y="2211405"/>
              <a:ext cx="11010899" cy="6400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4604" y="2303066"/>
              <a:ext cx="2143124" cy="2200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3981" y="4499605"/>
              <a:ext cx="2543174" cy="2143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0745" y="6640804"/>
              <a:ext cx="2009774" cy="1971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5845" y="796220"/>
              <a:ext cx="878122" cy="11861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8140" y="6173649"/>
              <a:ext cx="6814954" cy="4090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909279" y="4426224"/>
            <a:ext cx="332740" cy="294640"/>
            <a:chOff x="3909279" y="4426224"/>
            <a:chExt cx="332740" cy="294640"/>
          </a:xfrm>
        </p:grpSpPr>
        <p:sp>
          <p:nvSpPr>
            <p:cNvPr id="4" name="object 4"/>
            <p:cNvSpPr/>
            <p:nvPr/>
          </p:nvSpPr>
          <p:spPr>
            <a:xfrm>
              <a:off x="3914602" y="4431546"/>
              <a:ext cx="321945" cy="283845"/>
            </a:xfrm>
            <a:custGeom>
              <a:avLst/>
              <a:gdLst/>
              <a:ahLst/>
              <a:cxnLst/>
              <a:rect l="l" t="t" r="r" b="b"/>
              <a:pathLst>
                <a:path w="321945" h="283845">
                  <a:moveTo>
                    <a:pt x="10825" y="242504"/>
                  </a:moveTo>
                  <a:lnTo>
                    <a:pt x="0" y="207445"/>
                  </a:lnTo>
                  <a:lnTo>
                    <a:pt x="4132" y="165914"/>
                  </a:lnTo>
                  <a:lnTo>
                    <a:pt x="24034" y="120544"/>
                  </a:lnTo>
                  <a:lnTo>
                    <a:pt x="52774" y="82510"/>
                  </a:lnTo>
                  <a:lnTo>
                    <a:pt x="87163" y="51155"/>
                  </a:lnTo>
                  <a:lnTo>
                    <a:pt x="125937" y="26201"/>
                  </a:lnTo>
                  <a:lnTo>
                    <a:pt x="166976" y="8774"/>
                  </a:lnTo>
                  <a:lnTo>
                    <a:pt x="208158" y="0"/>
                  </a:lnTo>
                  <a:lnTo>
                    <a:pt x="247363" y="1004"/>
                  </a:lnTo>
                  <a:lnTo>
                    <a:pt x="285881" y="15358"/>
                  </a:lnTo>
                  <a:lnTo>
                    <a:pt x="310872" y="41583"/>
                  </a:lnTo>
                  <a:lnTo>
                    <a:pt x="321523" y="76983"/>
                  </a:lnTo>
                  <a:lnTo>
                    <a:pt x="317025" y="118866"/>
                  </a:lnTo>
                  <a:lnTo>
                    <a:pt x="296568" y="164539"/>
                  </a:lnTo>
                  <a:lnTo>
                    <a:pt x="268684" y="201168"/>
                  </a:lnTo>
                  <a:lnTo>
                    <a:pt x="234295" y="232522"/>
                  </a:lnTo>
                  <a:lnTo>
                    <a:pt x="195521" y="257476"/>
                  </a:lnTo>
                  <a:lnTo>
                    <a:pt x="154482" y="274903"/>
                  </a:lnTo>
                  <a:lnTo>
                    <a:pt x="113300" y="283678"/>
                  </a:lnTo>
                  <a:lnTo>
                    <a:pt x="74095" y="282673"/>
                  </a:lnTo>
                  <a:lnTo>
                    <a:pt x="35794" y="268458"/>
                  </a:lnTo>
                  <a:lnTo>
                    <a:pt x="10825" y="242504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14602" y="4431546"/>
              <a:ext cx="321945" cy="283845"/>
            </a:xfrm>
            <a:custGeom>
              <a:avLst/>
              <a:gdLst/>
              <a:ahLst/>
              <a:cxnLst/>
              <a:rect l="l" t="t" r="r" b="b"/>
              <a:pathLst>
                <a:path w="321945" h="283845">
                  <a:moveTo>
                    <a:pt x="24891" y="119138"/>
                  </a:moveTo>
                  <a:lnTo>
                    <a:pt x="52774" y="82510"/>
                  </a:lnTo>
                  <a:lnTo>
                    <a:pt x="87163" y="51155"/>
                  </a:lnTo>
                  <a:lnTo>
                    <a:pt x="125937" y="26201"/>
                  </a:lnTo>
                  <a:lnTo>
                    <a:pt x="166976" y="8774"/>
                  </a:lnTo>
                  <a:lnTo>
                    <a:pt x="208158" y="0"/>
                  </a:lnTo>
                  <a:lnTo>
                    <a:pt x="247363" y="1004"/>
                  </a:lnTo>
                  <a:lnTo>
                    <a:pt x="285881" y="15358"/>
                  </a:lnTo>
                  <a:lnTo>
                    <a:pt x="310872" y="41583"/>
                  </a:lnTo>
                  <a:lnTo>
                    <a:pt x="321523" y="76983"/>
                  </a:lnTo>
                  <a:lnTo>
                    <a:pt x="317025" y="118866"/>
                  </a:lnTo>
                  <a:lnTo>
                    <a:pt x="296568" y="164539"/>
                  </a:lnTo>
                  <a:lnTo>
                    <a:pt x="268684" y="201168"/>
                  </a:lnTo>
                  <a:lnTo>
                    <a:pt x="234295" y="232522"/>
                  </a:lnTo>
                  <a:lnTo>
                    <a:pt x="195521" y="257476"/>
                  </a:lnTo>
                  <a:lnTo>
                    <a:pt x="154482" y="274903"/>
                  </a:lnTo>
                  <a:lnTo>
                    <a:pt x="113300" y="283678"/>
                  </a:lnTo>
                  <a:lnTo>
                    <a:pt x="74095" y="282673"/>
                  </a:lnTo>
                  <a:lnTo>
                    <a:pt x="35794" y="268458"/>
                  </a:lnTo>
                  <a:lnTo>
                    <a:pt x="10825" y="242504"/>
                  </a:lnTo>
                  <a:lnTo>
                    <a:pt x="0" y="207445"/>
                  </a:lnTo>
                  <a:lnTo>
                    <a:pt x="4132" y="165914"/>
                  </a:lnTo>
                  <a:lnTo>
                    <a:pt x="24034" y="120544"/>
                  </a:lnTo>
                </a:path>
              </a:pathLst>
            </a:custGeom>
            <a:ln w="11017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652525" y="3829600"/>
            <a:ext cx="605790" cy="538480"/>
            <a:chOff x="3652525" y="3829600"/>
            <a:chExt cx="605790" cy="538480"/>
          </a:xfrm>
        </p:grpSpPr>
        <p:sp>
          <p:nvSpPr>
            <p:cNvPr id="7" name="object 7"/>
            <p:cNvSpPr/>
            <p:nvPr/>
          </p:nvSpPr>
          <p:spPr>
            <a:xfrm>
              <a:off x="3902796" y="4020773"/>
              <a:ext cx="349885" cy="341630"/>
            </a:xfrm>
            <a:custGeom>
              <a:avLst/>
              <a:gdLst/>
              <a:ahLst/>
              <a:cxnLst/>
              <a:rect l="l" t="t" r="r" b="b"/>
              <a:pathLst>
                <a:path w="349885" h="341629">
                  <a:moveTo>
                    <a:pt x="31867" y="312665"/>
                  </a:moveTo>
                  <a:lnTo>
                    <a:pt x="8242" y="277590"/>
                  </a:lnTo>
                  <a:lnTo>
                    <a:pt x="0" y="232167"/>
                  </a:lnTo>
                  <a:lnTo>
                    <a:pt x="8914" y="179031"/>
                  </a:lnTo>
                  <a:lnTo>
                    <a:pt x="30421" y="131733"/>
                  </a:lnTo>
                  <a:lnTo>
                    <a:pt x="60609" y="90300"/>
                  </a:lnTo>
                  <a:lnTo>
                    <a:pt x="97916" y="54720"/>
                  </a:lnTo>
                  <a:lnTo>
                    <a:pt x="140226" y="26683"/>
                  </a:lnTo>
                  <a:lnTo>
                    <a:pt x="185423" y="7879"/>
                  </a:lnTo>
                  <a:lnTo>
                    <a:pt x="231393" y="0"/>
                  </a:lnTo>
                  <a:lnTo>
                    <a:pt x="280759" y="6577"/>
                  </a:lnTo>
                  <a:lnTo>
                    <a:pt x="318102" y="28956"/>
                  </a:lnTo>
                  <a:lnTo>
                    <a:pt x="341633" y="64437"/>
                  </a:lnTo>
                  <a:lnTo>
                    <a:pt x="349561" y="110321"/>
                  </a:lnTo>
                  <a:lnTo>
                    <a:pt x="340096" y="163908"/>
                  </a:lnTo>
                  <a:lnTo>
                    <a:pt x="319142" y="209503"/>
                  </a:lnTo>
                  <a:lnTo>
                    <a:pt x="288954" y="250937"/>
                  </a:lnTo>
                  <a:lnTo>
                    <a:pt x="251647" y="286517"/>
                  </a:lnTo>
                  <a:lnTo>
                    <a:pt x="209337" y="314554"/>
                  </a:lnTo>
                  <a:lnTo>
                    <a:pt x="164140" y="333357"/>
                  </a:lnTo>
                  <a:lnTo>
                    <a:pt x="118170" y="341237"/>
                  </a:lnTo>
                  <a:lnTo>
                    <a:pt x="69101" y="334759"/>
                  </a:lnTo>
                  <a:lnTo>
                    <a:pt x="31867" y="312665"/>
                  </a:lnTo>
                  <a:close/>
                </a:path>
              </a:pathLst>
            </a:custGeom>
            <a:solidFill>
              <a:srgbClr val="05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02796" y="4020773"/>
              <a:ext cx="349885" cy="341630"/>
            </a:xfrm>
            <a:custGeom>
              <a:avLst/>
              <a:gdLst/>
              <a:ahLst/>
              <a:cxnLst/>
              <a:rect l="l" t="t" r="r" b="b"/>
              <a:pathLst>
                <a:path w="349885" h="341629">
                  <a:moveTo>
                    <a:pt x="9467" y="177329"/>
                  </a:moveTo>
                  <a:lnTo>
                    <a:pt x="30421" y="131733"/>
                  </a:lnTo>
                  <a:lnTo>
                    <a:pt x="60609" y="90300"/>
                  </a:lnTo>
                  <a:lnTo>
                    <a:pt x="97916" y="54720"/>
                  </a:lnTo>
                  <a:lnTo>
                    <a:pt x="140226" y="26683"/>
                  </a:lnTo>
                  <a:lnTo>
                    <a:pt x="185423" y="7879"/>
                  </a:lnTo>
                  <a:lnTo>
                    <a:pt x="231393" y="0"/>
                  </a:lnTo>
                  <a:lnTo>
                    <a:pt x="280759" y="6577"/>
                  </a:lnTo>
                  <a:lnTo>
                    <a:pt x="318102" y="28956"/>
                  </a:lnTo>
                  <a:lnTo>
                    <a:pt x="341633" y="64437"/>
                  </a:lnTo>
                  <a:lnTo>
                    <a:pt x="349561" y="110321"/>
                  </a:lnTo>
                  <a:lnTo>
                    <a:pt x="340096" y="163908"/>
                  </a:lnTo>
                  <a:lnTo>
                    <a:pt x="319142" y="209503"/>
                  </a:lnTo>
                  <a:lnTo>
                    <a:pt x="288954" y="250937"/>
                  </a:lnTo>
                  <a:lnTo>
                    <a:pt x="251647" y="286517"/>
                  </a:lnTo>
                  <a:lnTo>
                    <a:pt x="209337" y="314554"/>
                  </a:lnTo>
                  <a:lnTo>
                    <a:pt x="164140" y="333357"/>
                  </a:lnTo>
                  <a:lnTo>
                    <a:pt x="118170" y="341237"/>
                  </a:lnTo>
                  <a:lnTo>
                    <a:pt x="69101" y="334759"/>
                  </a:lnTo>
                  <a:lnTo>
                    <a:pt x="31867" y="312665"/>
                  </a:lnTo>
                  <a:lnTo>
                    <a:pt x="8242" y="277590"/>
                  </a:lnTo>
                  <a:lnTo>
                    <a:pt x="0" y="232167"/>
                  </a:lnTo>
                  <a:lnTo>
                    <a:pt x="8914" y="179031"/>
                  </a:lnTo>
                </a:path>
              </a:pathLst>
            </a:custGeom>
            <a:ln w="11476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57739" y="3834814"/>
              <a:ext cx="290830" cy="361950"/>
            </a:xfrm>
            <a:custGeom>
              <a:avLst/>
              <a:gdLst/>
              <a:ahLst/>
              <a:cxnLst/>
              <a:rect l="l" t="t" r="r" b="b"/>
              <a:pathLst>
                <a:path w="290829" h="361950">
                  <a:moveTo>
                    <a:pt x="93023" y="361737"/>
                  </a:moveTo>
                  <a:lnTo>
                    <a:pt x="31407" y="333478"/>
                  </a:lnTo>
                  <a:lnTo>
                    <a:pt x="1265" y="266057"/>
                  </a:lnTo>
                  <a:lnTo>
                    <a:pt x="0" y="222138"/>
                  </a:lnTo>
                  <a:lnTo>
                    <a:pt x="9005" y="173803"/>
                  </a:lnTo>
                  <a:lnTo>
                    <a:pt x="27740" y="125973"/>
                  </a:lnTo>
                  <a:lnTo>
                    <a:pt x="53932" y="83479"/>
                  </a:lnTo>
                  <a:lnTo>
                    <a:pt x="85787" y="47978"/>
                  </a:lnTo>
                  <a:lnTo>
                    <a:pt x="121509" y="21127"/>
                  </a:lnTo>
                  <a:lnTo>
                    <a:pt x="159302" y="4582"/>
                  </a:lnTo>
                  <a:lnTo>
                    <a:pt x="197371" y="0"/>
                  </a:lnTo>
                  <a:lnTo>
                    <a:pt x="231714" y="8338"/>
                  </a:lnTo>
                  <a:lnTo>
                    <a:pt x="258988" y="28259"/>
                  </a:lnTo>
                  <a:lnTo>
                    <a:pt x="278393" y="57970"/>
                  </a:lnTo>
                  <a:lnTo>
                    <a:pt x="289130" y="95680"/>
                  </a:lnTo>
                  <a:lnTo>
                    <a:pt x="290395" y="139599"/>
                  </a:lnTo>
                  <a:lnTo>
                    <a:pt x="281390" y="187934"/>
                  </a:lnTo>
                  <a:lnTo>
                    <a:pt x="262655" y="235764"/>
                  </a:lnTo>
                  <a:lnTo>
                    <a:pt x="236463" y="278258"/>
                  </a:lnTo>
                  <a:lnTo>
                    <a:pt x="204608" y="313759"/>
                  </a:lnTo>
                  <a:lnTo>
                    <a:pt x="168886" y="340610"/>
                  </a:lnTo>
                  <a:lnTo>
                    <a:pt x="131093" y="357155"/>
                  </a:lnTo>
                  <a:lnTo>
                    <a:pt x="93023" y="361737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7739" y="3834814"/>
              <a:ext cx="290830" cy="361950"/>
            </a:xfrm>
            <a:custGeom>
              <a:avLst/>
              <a:gdLst/>
              <a:ahLst/>
              <a:cxnLst/>
              <a:rect l="l" t="t" r="r" b="b"/>
              <a:pathLst>
                <a:path w="290829" h="361950">
                  <a:moveTo>
                    <a:pt x="281390" y="187934"/>
                  </a:moveTo>
                  <a:lnTo>
                    <a:pt x="262655" y="235764"/>
                  </a:lnTo>
                  <a:lnTo>
                    <a:pt x="236463" y="278258"/>
                  </a:lnTo>
                  <a:lnTo>
                    <a:pt x="204608" y="313759"/>
                  </a:lnTo>
                  <a:lnTo>
                    <a:pt x="168886" y="340610"/>
                  </a:lnTo>
                  <a:lnTo>
                    <a:pt x="131093" y="357155"/>
                  </a:lnTo>
                  <a:lnTo>
                    <a:pt x="93023" y="361737"/>
                  </a:lnTo>
                  <a:lnTo>
                    <a:pt x="58681" y="353398"/>
                  </a:lnTo>
                  <a:lnTo>
                    <a:pt x="31407" y="333478"/>
                  </a:lnTo>
                  <a:lnTo>
                    <a:pt x="12001" y="303767"/>
                  </a:lnTo>
                  <a:lnTo>
                    <a:pt x="1265" y="266057"/>
                  </a:lnTo>
                  <a:lnTo>
                    <a:pt x="0" y="222138"/>
                  </a:lnTo>
                  <a:lnTo>
                    <a:pt x="9005" y="173803"/>
                  </a:lnTo>
                  <a:lnTo>
                    <a:pt x="27740" y="125973"/>
                  </a:lnTo>
                  <a:lnTo>
                    <a:pt x="53932" y="83479"/>
                  </a:lnTo>
                  <a:lnTo>
                    <a:pt x="85787" y="47978"/>
                  </a:lnTo>
                  <a:lnTo>
                    <a:pt x="121509" y="21127"/>
                  </a:lnTo>
                  <a:lnTo>
                    <a:pt x="159302" y="4582"/>
                  </a:lnTo>
                  <a:lnTo>
                    <a:pt x="197371" y="0"/>
                  </a:lnTo>
                  <a:lnTo>
                    <a:pt x="231714" y="8338"/>
                  </a:lnTo>
                  <a:lnTo>
                    <a:pt x="258988" y="28259"/>
                  </a:lnTo>
                  <a:lnTo>
                    <a:pt x="278393" y="57970"/>
                  </a:lnTo>
                  <a:lnTo>
                    <a:pt x="289130" y="95680"/>
                  </a:lnTo>
                  <a:lnTo>
                    <a:pt x="290395" y="139599"/>
                  </a:lnTo>
                  <a:lnTo>
                    <a:pt x="281390" y="187934"/>
                  </a:lnTo>
                </a:path>
              </a:pathLst>
            </a:custGeom>
            <a:ln w="10424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328187" y="3897136"/>
            <a:ext cx="266700" cy="379095"/>
            <a:chOff x="3328187" y="3897136"/>
            <a:chExt cx="266700" cy="379095"/>
          </a:xfrm>
        </p:grpSpPr>
        <p:sp>
          <p:nvSpPr>
            <p:cNvPr id="12" name="object 12"/>
            <p:cNvSpPr/>
            <p:nvPr/>
          </p:nvSpPr>
          <p:spPr>
            <a:xfrm>
              <a:off x="3333162" y="3902111"/>
              <a:ext cx="256540" cy="369570"/>
            </a:xfrm>
            <a:custGeom>
              <a:avLst/>
              <a:gdLst/>
              <a:ahLst/>
              <a:cxnLst/>
              <a:rect l="l" t="t" r="r" b="b"/>
              <a:pathLst>
                <a:path w="256539" h="369570">
                  <a:moveTo>
                    <a:pt x="92713" y="369122"/>
                  </a:moveTo>
                  <a:lnTo>
                    <a:pt x="28010" y="333313"/>
                  </a:lnTo>
                  <a:lnTo>
                    <a:pt x="7798" y="291421"/>
                  </a:lnTo>
                  <a:lnTo>
                    <a:pt x="0" y="245858"/>
                  </a:lnTo>
                  <a:lnTo>
                    <a:pt x="1693" y="199030"/>
                  </a:lnTo>
                  <a:lnTo>
                    <a:pt x="11697" y="151879"/>
                  </a:lnTo>
                  <a:lnTo>
                    <a:pt x="29279" y="106854"/>
                  </a:lnTo>
                  <a:lnTo>
                    <a:pt x="53706" y="66405"/>
                  </a:lnTo>
                  <a:lnTo>
                    <a:pt x="84246" y="32981"/>
                  </a:lnTo>
                  <a:lnTo>
                    <a:pt x="124657" y="7405"/>
                  </a:lnTo>
                  <a:lnTo>
                    <a:pt x="164041" y="0"/>
                  </a:lnTo>
                  <a:lnTo>
                    <a:pt x="199685" y="10002"/>
                  </a:lnTo>
                  <a:lnTo>
                    <a:pt x="228876" y="36653"/>
                  </a:lnTo>
                  <a:lnTo>
                    <a:pt x="248904" y="79190"/>
                  </a:lnTo>
                  <a:lnTo>
                    <a:pt x="256255" y="123247"/>
                  </a:lnTo>
                  <a:lnTo>
                    <a:pt x="254562" y="170075"/>
                  </a:lnTo>
                  <a:lnTo>
                    <a:pt x="244558" y="217226"/>
                  </a:lnTo>
                  <a:lnTo>
                    <a:pt x="226975" y="262251"/>
                  </a:lnTo>
                  <a:lnTo>
                    <a:pt x="202548" y="302700"/>
                  </a:lnTo>
                  <a:lnTo>
                    <a:pt x="172009" y="336124"/>
                  </a:lnTo>
                  <a:lnTo>
                    <a:pt x="131870" y="361587"/>
                  </a:lnTo>
                  <a:lnTo>
                    <a:pt x="92713" y="369122"/>
                  </a:lnTo>
                  <a:close/>
                </a:path>
              </a:pathLst>
            </a:custGeom>
            <a:solidFill>
              <a:srgbClr val="09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33162" y="3902111"/>
              <a:ext cx="256540" cy="369570"/>
            </a:xfrm>
            <a:custGeom>
              <a:avLst/>
              <a:gdLst/>
              <a:ahLst/>
              <a:cxnLst/>
              <a:rect l="l" t="t" r="r" b="b"/>
              <a:pathLst>
                <a:path w="256539" h="369570">
                  <a:moveTo>
                    <a:pt x="7350" y="289916"/>
                  </a:moveTo>
                  <a:lnTo>
                    <a:pt x="0" y="245858"/>
                  </a:lnTo>
                  <a:lnTo>
                    <a:pt x="1693" y="199030"/>
                  </a:lnTo>
                  <a:lnTo>
                    <a:pt x="11697" y="151879"/>
                  </a:lnTo>
                  <a:lnTo>
                    <a:pt x="29279" y="106854"/>
                  </a:lnTo>
                  <a:lnTo>
                    <a:pt x="53706" y="66405"/>
                  </a:lnTo>
                  <a:lnTo>
                    <a:pt x="84246" y="32981"/>
                  </a:lnTo>
                  <a:lnTo>
                    <a:pt x="124657" y="7405"/>
                  </a:lnTo>
                  <a:lnTo>
                    <a:pt x="164041" y="0"/>
                  </a:lnTo>
                  <a:lnTo>
                    <a:pt x="199685" y="10002"/>
                  </a:lnTo>
                  <a:lnTo>
                    <a:pt x="228876" y="36653"/>
                  </a:lnTo>
                  <a:lnTo>
                    <a:pt x="248904" y="79190"/>
                  </a:lnTo>
                  <a:lnTo>
                    <a:pt x="256255" y="123247"/>
                  </a:lnTo>
                  <a:lnTo>
                    <a:pt x="254562" y="170075"/>
                  </a:lnTo>
                  <a:lnTo>
                    <a:pt x="244558" y="217226"/>
                  </a:lnTo>
                  <a:lnTo>
                    <a:pt x="226975" y="262251"/>
                  </a:lnTo>
                  <a:lnTo>
                    <a:pt x="202548" y="302700"/>
                  </a:lnTo>
                  <a:lnTo>
                    <a:pt x="172009" y="336124"/>
                  </a:lnTo>
                  <a:lnTo>
                    <a:pt x="131870" y="361587"/>
                  </a:lnTo>
                  <a:lnTo>
                    <a:pt x="92713" y="369122"/>
                  </a:lnTo>
                  <a:lnTo>
                    <a:pt x="57204" y="359455"/>
                  </a:lnTo>
                  <a:lnTo>
                    <a:pt x="28010" y="333313"/>
                  </a:lnTo>
                  <a:lnTo>
                    <a:pt x="7798" y="291421"/>
                  </a:lnTo>
                </a:path>
              </a:pathLst>
            </a:custGeom>
            <a:ln w="9893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02300" y="71"/>
            <a:ext cx="12708255" cy="10292715"/>
            <a:chOff x="3202300" y="71"/>
            <a:chExt cx="12708255" cy="10292715"/>
          </a:xfrm>
        </p:grpSpPr>
        <p:sp>
          <p:nvSpPr>
            <p:cNvPr id="15" name="object 15"/>
            <p:cNvSpPr/>
            <p:nvPr/>
          </p:nvSpPr>
          <p:spPr>
            <a:xfrm>
              <a:off x="3205793" y="4333369"/>
              <a:ext cx="666750" cy="607060"/>
            </a:xfrm>
            <a:custGeom>
              <a:avLst/>
              <a:gdLst/>
              <a:ahLst/>
              <a:cxnLst/>
              <a:rect l="l" t="t" r="r" b="b"/>
              <a:pathLst>
                <a:path w="666750" h="607060">
                  <a:moveTo>
                    <a:pt x="297784" y="502532"/>
                  </a:moveTo>
                  <a:lnTo>
                    <a:pt x="259717" y="473863"/>
                  </a:lnTo>
                  <a:lnTo>
                    <a:pt x="223602" y="445762"/>
                  </a:lnTo>
                  <a:lnTo>
                    <a:pt x="185913" y="415968"/>
                  </a:lnTo>
                  <a:lnTo>
                    <a:pt x="147678" y="384088"/>
                  </a:lnTo>
                  <a:lnTo>
                    <a:pt x="110561" y="350062"/>
                  </a:lnTo>
                  <a:lnTo>
                    <a:pt x="76227" y="313830"/>
                  </a:lnTo>
                  <a:lnTo>
                    <a:pt x="46339" y="275330"/>
                  </a:lnTo>
                  <a:lnTo>
                    <a:pt x="22562" y="234504"/>
                  </a:lnTo>
                  <a:lnTo>
                    <a:pt x="6561" y="191290"/>
                  </a:lnTo>
                  <a:lnTo>
                    <a:pt x="0" y="145628"/>
                  </a:lnTo>
                  <a:lnTo>
                    <a:pt x="7139" y="103215"/>
                  </a:lnTo>
                  <a:lnTo>
                    <a:pt x="27703" y="62125"/>
                  </a:lnTo>
                  <a:lnTo>
                    <a:pt x="57035" y="28407"/>
                  </a:lnTo>
                  <a:lnTo>
                    <a:pt x="90487" y="8126"/>
                  </a:lnTo>
                  <a:lnTo>
                    <a:pt x="148094" y="5670"/>
                  </a:lnTo>
                  <a:lnTo>
                    <a:pt x="194784" y="8557"/>
                  </a:lnTo>
                  <a:lnTo>
                    <a:pt x="241497" y="12013"/>
                  </a:lnTo>
                  <a:lnTo>
                    <a:pt x="288227" y="13187"/>
                  </a:lnTo>
                  <a:lnTo>
                    <a:pt x="319983" y="9689"/>
                  </a:lnTo>
                  <a:lnTo>
                    <a:pt x="351841" y="3674"/>
                  </a:lnTo>
                  <a:lnTo>
                    <a:pt x="383381" y="0"/>
                  </a:lnTo>
                  <a:lnTo>
                    <a:pt x="460487" y="20479"/>
                  </a:lnTo>
                  <a:lnTo>
                    <a:pt x="504812" y="44027"/>
                  </a:lnTo>
                  <a:lnTo>
                    <a:pt x="545500" y="73587"/>
                  </a:lnTo>
                  <a:lnTo>
                    <a:pt x="580887" y="108585"/>
                  </a:lnTo>
                  <a:lnTo>
                    <a:pt x="609313" y="148447"/>
                  </a:lnTo>
                  <a:lnTo>
                    <a:pt x="622956" y="186863"/>
                  </a:lnTo>
                  <a:lnTo>
                    <a:pt x="626487" y="228678"/>
                  </a:lnTo>
                  <a:lnTo>
                    <a:pt x="626405" y="271790"/>
                  </a:lnTo>
                  <a:lnTo>
                    <a:pt x="629210" y="314099"/>
                  </a:lnTo>
                  <a:lnTo>
                    <a:pt x="640719" y="360536"/>
                  </a:lnTo>
                  <a:lnTo>
                    <a:pt x="655609" y="406811"/>
                  </a:lnTo>
                  <a:lnTo>
                    <a:pt x="666162" y="452974"/>
                  </a:lnTo>
                  <a:lnTo>
                    <a:pt x="664661" y="499075"/>
                  </a:lnTo>
                  <a:lnTo>
                    <a:pt x="640293" y="560183"/>
                  </a:lnTo>
                  <a:lnTo>
                    <a:pt x="592908" y="599669"/>
                  </a:lnTo>
                  <a:lnTo>
                    <a:pt x="549844" y="606838"/>
                  </a:lnTo>
                  <a:lnTo>
                    <a:pt x="506565" y="604622"/>
                  </a:lnTo>
                  <a:lnTo>
                    <a:pt x="463380" y="594443"/>
                  </a:lnTo>
                  <a:lnTo>
                    <a:pt x="420601" y="577723"/>
                  </a:lnTo>
                  <a:lnTo>
                    <a:pt x="378535" y="555883"/>
                  </a:lnTo>
                  <a:lnTo>
                    <a:pt x="337493" y="530346"/>
                  </a:lnTo>
                  <a:lnTo>
                    <a:pt x="297784" y="502532"/>
                  </a:lnTo>
                  <a:close/>
                </a:path>
              </a:pathLst>
            </a:custGeom>
            <a:solidFill>
              <a:srgbClr val="00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05793" y="4333369"/>
              <a:ext cx="666750" cy="607060"/>
            </a:xfrm>
            <a:custGeom>
              <a:avLst/>
              <a:gdLst/>
              <a:ahLst/>
              <a:cxnLst/>
              <a:rect l="l" t="t" r="r" b="b"/>
              <a:pathLst>
                <a:path w="666750" h="607060">
                  <a:moveTo>
                    <a:pt x="90479" y="8114"/>
                  </a:moveTo>
                  <a:lnTo>
                    <a:pt x="57035" y="28407"/>
                  </a:lnTo>
                  <a:lnTo>
                    <a:pt x="27703" y="62125"/>
                  </a:lnTo>
                  <a:lnTo>
                    <a:pt x="7139" y="103215"/>
                  </a:lnTo>
                  <a:lnTo>
                    <a:pt x="0" y="145628"/>
                  </a:lnTo>
                  <a:lnTo>
                    <a:pt x="6561" y="191290"/>
                  </a:lnTo>
                  <a:lnTo>
                    <a:pt x="22562" y="234504"/>
                  </a:lnTo>
                  <a:lnTo>
                    <a:pt x="46339" y="275330"/>
                  </a:lnTo>
                  <a:lnTo>
                    <a:pt x="76227" y="313830"/>
                  </a:lnTo>
                  <a:lnTo>
                    <a:pt x="110561" y="350062"/>
                  </a:lnTo>
                  <a:lnTo>
                    <a:pt x="147678" y="384088"/>
                  </a:lnTo>
                  <a:lnTo>
                    <a:pt x="185913" y="415968"/>
                  </a:lnTo>
                  <a:lnTo>
                    <a:pt x="223602" y="445762"/>
                  </a:lnTo>
                  <a:lnTo>
                    <a:pt x="259717" y="473863"/>
                  </a:lnTo>
                  <a:lnTo>
                    <a:pt x="297784" y="502532"/>
                  </a:lnTo>
                  <a:lnTo>
                    <a:pt x="337493" y="530346"/>
                  </a:lnTo>
                  <a:lnTo>
                    <a:pt x="378535" y="555883"/>
                  </a:lnTo>
                  <a:lnTo>
                    <a:pt x="420601" y="577723"/>
                  </a:lnTo>
                  <a:lnTo>
                    <a:pt x="463380" y="594443"/>
                  </a:lnTo>
                  <a:lnTo>
                    <a:pt x="506565" y="604622"/>
                  </a:lnTo>
                  <a:lnTo>
                    <a:pt x="549844" y="606838"/>
                  </a:lnTo>
                  <a:lnTo>
                    <a:pt x="592908" y="599669"/>
                  </a:lnTo>
                  <a:lnTo>
                    <a:pt x="640293" y="560183"/>
                  </a:lnTo>
                  <a:lnTo>
                    <a:pt x="664661" y="499075"/>
                  </a:lnTo>
                  <a:lnTo>
                    <a:pt x="666162" y="452974"/>
                  </a:lnTo>
                  <a:lnTo>
                    <a:pt x="655609" y="406811"/>
                  </a:lnTo>
                  <a:lnTo>
                    <a:pt x="640719" y="360536"/>
                  </a:lnTo>
                  <a:lnTo>
                    <a:pt x="629210" y="314099"/>
                  </a:lnTo>
                  <a:lnTo>
                    <a:pt x="626405" y="271790"/>
                  </a:lnTo>
                  <a:lnTo>
                    <a:pt x="626487" y="228678"/>
                  </a:lnTo>
                  <a:lnTo>
                    <a:pt x="622956" y="186863"/>
                  </a:lnTo>
                  <a:lnTo>
                    <a:pt x="609313" y="148447"/>
                  </a:lnTo>
                  <a:lnTo>
                    <a:pt x="580887" y="108585"/>
                  </a:lnTo>
                  <a:lnTo>
                    <a:pt x="545500" y="73587"/>
                  </a:lnTo>
                  <a:lnTo>
                    <a:pt x="504812" y="44027"/>
                  </a:lnTo>
                  <a:lnTo>
                    <a:pt x="460487" y="20479"/>
                  </a:lnTo>
                  <a:lnTo>
                    <a:pt x="414185" y="3519"/>
                  </a:lnTo>
                  <a:lnTo>
                    <a:pt x="383381" y="0"/>
                  </a:lnTo>
                  <a:lnTo>
                    <a:pt x="351841" y="3674"/>
                  </a:lnTo>
                  <a:lnTo>
                    <a:pt x="319983" y="9689"/>
                  </a:lnTo>
                  <a:lnTo>
                    <a:pt x="288227" y="13187"/>
                  </a:lnTo>
                  <a:lnTo>
                    <a:pt x="241497" y="12013"/>
                  </a:lnTo>
                  <a:lnTo>
                    <a:pt x="194784" y="8557"/>
                  </a:lnTo>
                  <a:lnTo>
                    <a:pt x="148094" y="5670"/>
                  </a:lnTo>
                  <a:lnTo>
                    <a:pt x="101434" y="6203"/>
                  </a:lnTo>
                  <a:lnTo>
                    <a:pt x="97739" y="6456"/>
                  </a:lnTo>
                  <a:lnTo>
                    <a:pt x="90487" y="8126"/>
                  </a:lnTo>
                </a:path>
              </a:pathLst>
            </a:custGeom>
            <a:ln w="65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0375" y="71"/>
              <a:ext cx="12669609" cy="1029213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056666" y="8739571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>
                  <a:moveTo>
                    <a:pt x="193254" y="339680"/>
                  </a:moveTo>
                  <a:lnTo>
                    <a:pt x="117089" y="329211"/>
                  </a:lnTo>
                  <a:lnTo>
                    <a:pt x="77265" y="299738"/>
                  </a:lnTo>
                  <a:lnTo>
                    <a:pt x="46557" y="263275"/>
                  </a:lnTo>
                  <a:lnTo>
                    <a:pt x="23615" y="222786"/>
                  </a:lnTo>
                  <a:lnTo>
                    <a:pt x="7886" y="179441"/>
                  </a:lnTo>
                  <a:lnTo>
                    <a:pt x="0" y="135559"/>
                  </a:lnTo>
                  <a:lnTo>
                    <a:pt x="582" y="93457"/>
                  </a:lnTo>
                  <a:lnTo>
                    <a:pt x="10260" y="55452"/>
                  </a:lnTo>
                  <a:lnTo>
                    <a:pt x="32804" y="21079"/>
                  </a:lnTo>
                  <a:lnTo>
                    <a:pt x="63919" y="2530"/>
                  </a:lnTo>
                  <a:lnTo>
                    <a:pt x="100801" y="0"/>
                  </a:lnTo>
                  <a:lnTo>
                    <a:pt x="140642" y="13679"/>
                  </a:lnTo>
                  <a:lnTo>
                    <a:pt x="180637" y="43760"/>
                  </a:lnTo>
                  <a:lnTo>
                    <a:pt x="210165" y="79077"/>
                  </a:lnTo>
                  <a:lnTo>
                    <a:pt x="233107" y="119566"/>
                  </a:lnTo>
                  <a:lnTo>
                    <a:pt x="248835" y="162910"/>
                  </a:lnTo>
                  <a:lnTo>
                    <a:pt x="256722" y="206792"/>
                  </a:lnTo>
                  <a:lnTo>
                    <a:pt x="256140" y="248895"/>
                  </a:lnTo>
                  <a:lnTo>
                    <a:pt x="246462" y="286900"/>
                  </a:lnTo>
                  <a:lnTo>
                    <a:pt x="224102" y="321092"/>
                  </a:lnTo>
                  <a:lnTo>
                    <a:pt x="193254" y="339680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56666" y="8739571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>
                  <a:moveTo>
                    <a:pt x="76085" y="298591"/>
                  </a:moveTo>
                  <a:lnTo>
                    <a:pt x="46557" y="263275"/>
                  </a:lnTo>
                  <a:lnTo>
                    <a:pt x="23615" y="222786"/>
                  </a:lnTo>
                  <a:lnTo>
                    <a:pt x="7886" y="179441"/>
                  </a:lnTo>
                  <a:lnTo>
                    <a:pt x="0" y="135559"/>
                  </a:lnTo>
                  <a:lnTo>
                    <a:pt x="582" y="93457"/>
                  </a:lnTo>
                  <a:lnTo>
                    <a:pt x="10260" y="55452"/>
                  </a:lnTo>
                  <a:lnTo>
                    <a:pt x="32804" y="21079"/>
                  </a:lnTo>
                  <a:lnTo>
                    <a:pt x="63919" y="2530"/>
                  </a:lnTo>
                  <a:lnTo>
                    <a:pt x="100801" y="0"/>
                  </a:lnTo>
                  <a:lnTo>
                    <a:pt x="140642" y="13679"/>
                  </a:lnTo>
                  <a:lnTo>
                    <a:pt x="180637" y="43760"/>
                  </a:lnTo>
                  <a:lnTo>
                    <a:pt x="210165" y="79077"/>
                  </a:lnTo>
                  <a:lnTo>
                    <a:pt x="233107" y="119566"/>
                  </a:lnTo>
                  <a:lnTo>
                    <a:pt x="248835" y="162910"/>
                  </a:lnTo>
                  <a:lnTo>
                    <a:pt x="256722" y="206792"/>
                  </a:lnTo>
                  <a:lnTo>
                    <a:pt x="256140" y="248895"/>
                  </a:lnTo>
                  <a:lnTo>
                    <a:pt x="246462" y="286900"/>
                  </a:lnTo>
                  <a:lnTo>
                    <a:pt x="224102" y="321092"/>
                  </a:lnTo>
                  <a:lnTo>
                    <a:pt x="193254" y="339680"/>
                  </a:lnTo>
                  <a:lnTo>
                    <a:pt x="156668" y="342456"/>
                  </a:lnTo>
                  <a:lnTo>
                    <a:pt x="117089" y="329211"/>
                  </a:lnTo>
                  <a:lnTo>
                    <a:pt x="77265" y="299738"/>
                  </a:lnTo>
                </a:path>
              </a:pathLst>
            </a:custGeom>
            <a:ln w="10609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56733" y="8637543"/>
              <a:ext cx="313055" cy="372745"/>
            </a:xfrm>
            <a:custGeom>
              <a:avLst/>
              <a:gdLst/>
              <a:ahLst/>
              <a:cxnLst/>
              <a:rect l="l" t="t" r="r" b="b"/>
              <a:pathLst>
                <a:path w="313054" h="372745">
                  <a:moveTo>
                    <a:pt x="263115" y="357123"/>
                  </a:moveTo>
                  <a:lnTo>
                    <a:pt x="223672" y="372377"/>
                  </a:lnTo>
                  <a:lnTo>
                    <a:pt x="177553" y="370335"/>
                  </a:lnTo>
                  <a:lnTo>
                    <a:pt x="127719" y="349852"/>
                  </a:lnTo>
                  <a:lnTo>
                    <a:pt x="86372" y="318386"/>
                  </a:lnTo>
                  <a:lnTo>
                    <a:pt x="52670" y="279757"/>
                  </a:lnTo>
                  <a:lnTo>
                    <a:pt x="26255" y="235485"/>
                  </a:lnTo>
                  <a:lnTo>
                    <a:pt x="8305" y="188009"/>
                  </a:lnTo>
                  <a:lnTo>
                    <a:pt x="0" y="139766"/>
                  </a:lnTo>
                  <a:lnTo>
                    <a:pt x="2517" y="93193"/>
                  </a:lnTo>
                  <a:lnTo>
                    <a:pt x="19884" y="46518"/>
                  </a:lnTo>
                  <a:lnTo>
                    <a:pt x="49991" y="15071"/>
                  </a:lnTo>
                  <a:lnTo>
                    <a:pt x="89809" y="0"/>
                  </a:lnTo>
                  <a:lnTo>
                    <a:pt x="136308" y="2450"/>
                  </a:lnTo>
                  <a:lnTo>
                    <a:pt x="186459" y="23570"/>
                  </a:lnTo>
                  <a:lnTo>
                    <a:pt x="226268" y="54119"/>
                  </a:lnTo>
                  <a:lnTo>
                    <a:pt x="259970" y="92748"/>
                  </a:lnTo>
                  <a:lnTo>
                    <a:pt x="286385" y="137020"/>
                  </a:lnTo>
                  <a:lnTo>
                    <a:pt x="304335" y="184496"/>
                  </a:lnTo>
                  <a:lnTo>
                    <a:pt x="312641" y="232739"/>
                  </a:lnTo>
                  <a:lnTo>
                    <a:pt x="310124" y="279312"/>
                  </a:lnTo>
                  <a:lnTo>
                    <a:pt x="292920" y="325720"/>
                  </a:lnTo>
                  <a:lnTo>
                    <a:pt x="263115" y="357123"/>
                  </a:lnTo>
                  <a:close/>
                </a:path>
              </a:pathLst>
            </a:custGeom>
            <a:solidFill>
              <a:srgbClr val="05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56733" y="8637543"/>
              <a:ext cx="313055" cy="372745"/>
            </a:xfrm>
            <a:custGeom>
              <a:avLst/>
              <a:gdLst/>
              <a:ahLst/>
              <a:cxnLst/>
              <a:rect l="l" t="t" r="r" b="b"/>
              <a:pathLst>
                <a:path w="313054" h="372745">
                  <a:moveTo>
                    <a:pt x="126182" y="348935"/>
                  </a:moveTo>
                  <a:lnTo>
                    <a:pt x="86372" y="318386"/>
                  </a:lnTo>
                  <a:lnTo>
                    <a:pt x="52670" y="279757"/>
                  </a:lnTo>
                  <a:lnTo>
                    <a:pt x="26255" y="235485"/>
                  </a:lnTo>
                  <a:lnTo>
                    <a:pt x="8305" y="188009"/>
                  </a:lnTo>
                  <a:lnTo>
                    <a:pt x="0" y="139766"/>
                  </a:lnTo>
                  <a:lnTo>
                    <a:pt x="2517" y="93193"/>
                  </a:lnTo>
                  <a:lnTo>
                    <a:pt x="19884" y="46518"/>
                  </a:lnTo>
                  <a:lnTo>
                    <a:pt x="49991" y="15071"/>
                  </a:lnTo>
                  <a:lnTo>
                    <a:pt x="89809" y="0"/>
                  </a:lnTo>
                  <a:lnTo>
                    <a:pt x="136308" y="2450"/>
                  </a:lnTo>
                  <a:lnTo>
                    <a:pt x="186459" y="23570"/>
                  </a:lnTo>
                  <a:lnTo>
                    <a:pt x="226268" y="54119"/>
                  </a:lnTo>
                  <a:lnTo>
                    <a:pt x="259970" y="92748"/>
                  </a:lnTo>
                  <a:lnTo>
                    <a:pt x="286385" y="137020"/>
                  </a:lnTo>
                  <a:lnTo>
                    <a:pt x="304335" y="184496"/>
                  </a:lnTo>
                  <a:lnTo>
                    <a:pt x="312641" y="232739"/>
                  </a:lnTo>
                  <a:lnTo>
                    <a:pt x="310124" y="279312"/>
                  </a:lnTo>
                  <a:lnTo>
                    <a:pt x="292920" y="325720"/>
                  </a:lnTo>
                  <a:lnTo>
                    <a:pt x="263115" y="357123"/>
                  </a:lnTo>
                  <a:lnTo>
                    <a:pt x="223672" y="372377"/>
                  </a:lnTo>
                  <a:lnTo>
                    <a:pt x="177553" y="370335"/>
                  </a:lnTo>
                  <a:lnTo>
                    <a:pt x="127719" y="349852"/>
                  </a:lnTo>
                </a:path>
              </a:pathLst>
            </a:custGeom>
            <a:ln w="11390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12023" y="8893356"/>
              <a:ext cx="337820" cy="318770"/>
            </a:xfrm>
            <a:custGeom>
              <a:avLst/>
              <a:gdLst/>
              <a:ahLst/>
              <a:cxnLst/>
              <a:rect l="l" t="t" r="r" b="b"/>
              <a:pathLst>
                <a:path w="337820" h="318770">
                  <a:moveTo>
                    <a:pt x="333545" y="250253"/>
                  </a:moveTo>
                  <a:lnTo>
                    <a:pt x="317794" y="281888"/>
                  </a:lnTo>
                  <a:lnTo>
                    <a:pt x="292318" y="304062"/>
                  </a:lnTo>
                  <a:lnTo>
                    <a:pt x="259042" y="316392"/>
                  </a:lnTo>
                  <a:lnTo>
                    <a:pt x="219889" y="318493"/>
                  </a:lnTo>
                  <a:lnTo>
                    <a:pt x="176785" y="309982"/>
                  </a:lnTo>
                  <a:lnTo>
                    <a:pt x="131653" y="290476"/>
                  </a:lnTo>
                  <a:lnTo>
                    <a:pt x="89172" y="261595"/>
                  </a:lnTo>
                  <a:lnTo>
                    <a:pt x="53549" y="226626"/>
                  </a:lnTo>
                  <a:lnTo>
                    <a:pt x="26002" y="187688"/>
                  </a:lnTo>
                  <a:lnTo>
                    <a:pt x="7746" y="146899"/>
                  </a:lnTo>
                  <a:lnTo>
                    <a:pt x="0" y="106377"/>
                  </a:lnTo>
                  <a:lnTo>
                    <a:pt x="3979" y="68240"/>
                  </a:lnTo>
                  <a:lnTo>
                    <a:pt x="19730" y="36604"/>
                  </a:lnTo>
                  <a:lnTo>
                    <a:pt x="45206" y="14430"/>
                  </a:lnTo>
                  <a:lnTo>
                    <a:pt x="78482" y="2100"/>
                  </a:lnTo>
                  <a:lnTo>
                    <a:pt x="117634" y="0"/>
                  </a:lnTo>
                  <a:lnTo>
                    <a:pt x="160739" y="8510"/>
                  </a:lnTo>
                  <a:lnTo>
                    <a:pt x="205871" y="28016"/>
                  </a:lnTo>
                  <a:lnTo>
                    <a:pt x="248352" y="56897"/>
                  </a:lnTo>
                  <a:lnTo>
                    <a:pt x="283974" y="91866"/>
                  </a:lnTo>
                  <a:lnTo>
                    <a:pt x="311522" y="130804"/>
                  </a:lnTo>
                  <a:lnTo>
                    <a:pt x="329777" y="171593"/>
                  </a:lnTo>
                  <a:lnTo>
                    <a:pt x="337524" y="212115"/>
                  </a:lnTo>
                  <a:lnTo>
                    <a:pt x="333545" y="250253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12023" y="8893356"/>
              <a:ext cx="337820" cy="318770"/>
            </a:xfrm>
            <a:custGeom>
              <a:avLst/>
              <a:gdLst/>
              <a:ahLst/>
              <a:cxnLst/>
              <a:rect l="l" t="t" r="r" b="b"/>
              <a:pathLst>
                <a:path w="337820" h="318770">
                  <a:moveTo>
                    <a:pt x="205871" y="28016"/>
                  </a:moveTo>
                  <a:lnTo>
                    <a:pt x="248352" y="56897"/>
                  </a:lnTo>
                  <a:lnTo>
                    <a:pt x="283974" y="91866"/>
                  </a:lnTo>
                  <a:lnTo>
                    <a:pt x="311522" y="130804"/>
                  </a:lnTo>
                  <a:lnTo>
                    <a:pt x="329777" y="171593"/>
                  </a:lnTo>
                  <a:lnTo>
                    <a:pt x="337524" y="212115"/>
                  </a:lnTo>
                  <a:lnTo>
                    <a:pt x="333545" y="250253"/>
                  </a:lnTo>
                  <a:lnTo>
                    <a:pt x="317794" y="281888"/>
                  </a:lnTo>
                  <a:lnTo>
                    <a:pt x="292318" y="304062"/>
                  </a:lnTo>
                  <a:lnTo>
                    <a:pt x="259042" y="316392"/>
                  </a:lnTo>
                  <a:lnTo>
                    <a:pt x="219889" y="318493"/>
                  </a:lnTo>
                  <a:lnTo>
                    <a:pt x="176785" y="309982"/>
                  </a:lnTo>
                  <a:lnTo>
                    <a:pt x="131653" y="290476"/>
                  </a:lnTo>
                  <a:lnTo>
                    <a:pt x="89172" y="261595"/>
                  </a:lnTo>
                  <a:lnTo>
                    <a:pt x="53549" y="226626"/>
                  </a:lnTo>
                  <a:lnTo>
                    <a:pt x="26002" y="187688"/>
                  </a:lnTo>
                  <a:lnTo>
                    <a:pt x="7746" y="146899"/>
                  </a:lnTo>
                  <a:lnTo>
                    <a:pt x="0" y="106377"/>
                  </a:lnTo>
                  <a:lnTo>
                    <a:pt x="3979" y="68240"/>
                  </a:lnTo>
                  <a:lnTo>
                    <a:pt x="19730" y="36604"/>
                  </a:lnTo>
                  <a:lnTo>
                    <a:pt x="45206" y="14430"/>
                  </a:lnTo>
                  <a:lnTo>
                    <a:pt x="78482" y="2100"/>
                  </a:lnTo>
                  <a:lnTo>
                    <a:pt x="117634" y="0"/>
                  </a:lnTo>
                  <a:lnTo>
                    <a:pt x="160739" y="8510"/>
                  </a:lnTo>
                  <a:lnTo>
                    <a:pt x="205871" y="28016"/>
                  </a:lnTo>
                </a:path>
              </a:pathLst>
            </a:custGeom>
            <a:ln w="10580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00687" y="9260338"/>
              <a:ext cx="347345" cy="282575"/>
            </a:xfrm>
            <a:custGeom>
              <a:avLst/>
              <a:gdLst/>
              <a:ahLst/>
              <a:cxnLst/>
              <a:rect l="l" t="t" r="r" b="b"/>
              <a:pathLst>
                <a:path w="347345" h="282575">
                  <a:moveTo>
                    <a:pt x="345611" y="216630"/>
                  </a:moveTo>
                  <a:lnTo>
                    <a:pt x="328306" y="249109"/>
                  </a:lnTo>
                  <a:lnTo>
                    <a:pt x="296337" y="271775"/>
                  </a:lnTo>
                  <a:lnTo>
                    <a:pt x="251005" y="282187"/>
                  </a:lnTo>
                  <a:lnTo>
                    <a:pt x="249438" y="282289"/>
                  </a:lnTo>
                  <a:lnTo>
                    <a:pt x="204848" y="279681"/>
                  </a:lnTo>
                  <a:lnTo>
                    <a:pt x="159562" y="267640"/>
                  </a:lnTo>
                  <a:lnTo>
                    <a:pt x="115807" y="247422"/>
                  </a:lnTo>
                  <a:lnTo>
                    <a:pt x="75806" y="220288"/>
                  </a:lnTo>
                  <a:lnTo>
                    <a:pt x="41785" y="187494"/>
                  </a:lnTo>
                  <a:lnTo>
                    <a:pt x="15971" y="150300"/>
                  </a:lnTo>
                  <a:lnTo>
                    <a:pt x="0" y="105220"/>
                  </a:lnTo>
                  <a:lnTo>
                    <a:pt x="1517" y="65175"/>
                  </a:lnTo>
                  <a:lnTo>
                    <a:pt x="19179" y="32640"/>
                  </a:lnTo>
                  <a:lnTo>
                    <a:pt x="51643" y="10089"/>
                  </a:lnTo>
                  <a:lnTo>
                    <a:pt x="97563" y="0"/>
                  </a:lnTo>
                  <a:lnTo>
                    <a:pt x="142153" y="2608"/>
                  </a:lnTo>
                  <a:lnTo>
                    <a:pt x="187439" y="14649"/>
                  </a:lnTo>
                  <a:lnTo>
                    <a:pt x="231195" y="34866"/>
                  </a:lnTo>
                  <a:lnTo>
                    <a:pt x="271195" y="62001"/>
                  </a:lnTo>
                  <a:lnTo>
                    <a:pt x="305216" y="94794"/>
                  </a:lnTo>
                  <a:lnTo>
                    <a:pt x="331031" y="131989"/>
                  </a:lnTo>
                  <a:lnTo>
                    <a:pt x="346952" y="176777"/>
                  </a:lnTo>
                  <a:lnTo>
                    <a:pt x="345611" y="216630"/>
                  </a:lnTo>
                  <a:close/>
                </a:path>
              </a:pathLst>
            </a:custGeom>
            <a:solidFill>
              <a:srgbClr val="09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00687" y="9260338"/>
              <a:ext cx="347345" cy="282575"/>
            </a:xfrm>
            <a:custGeom>
              <a:avLst/>
              <a:gdLst/>
              <a:ahLst/>
              <a:cxnLst/>
              <a:rect l="l" t="t" r="r" b="b"/>
              <a:pathLst>
                <a:path w="347345" h="282575">
                  <a:moveTo>
                    <a:pt x="249438" y="282289"/>
                  </a:moveTo>
                  <a:lnTo>
                    <a:pt x="204848" y="279681"/>
                  </a:lnTo>
                  <a:lnTo>
                    <a:pt x="159562" y="267640"/>
                  </a:lnTo>
                  <a:lnTo>
                    <a:pt x="115807" y="247422"/>
                  </a:lnTo>
                  <a:lnTo>
                    <a:pt x="75806" y="220288"/>
                  </a:lnTo>
                  <a:lnTo>
                    <a:pt x="41785" y="187494"/>
                  </a:lnTo>
                  <a:lnTo>
                    <a:pt x="15971" y="150300"/>
                  </a:lnTo>
                  <a:lnTo>
                    <a:pt x="0" y="105220"/>
                  </a:lnTo>
                  <a:lnTo>
                    <a:pt x="1517" y="65175"/>
                  </a:lnTo>
                  <a:lnTo>
                    <a:pt x="19179" y="32640"/>
                  </a:lnTo>
                  <a:lnTo>
                    <a:pt x="51643" y="10089"/>
                  </a:lnTo>
                  <a:lnTo>
                    <a:pt x="97563" y="0"/>
                  </a:lnTo>
                  <a:lnTo>
                    <a:pt x="142153" y="2608"/>
                  </a:lnTo>
                  <a:lnTo>
                    <a:pt x="187439" y="14649"/>
                  </a:lnTo>
                  <a:lnTo>
                    <a:pt x="231195" y="34866"/>
                  </a:lnTo>
                  <a:lnTo>
                    <a:pt x="271195" y="62001"/>
                  </a:lnTo>
                  <a:lnTo>
                    <a:pt x="305216" y="94794"/>
                  </a:lnTo>
                  <a:lnTo>
                    <a:pt x="331031" y="131989"/>
                  </a:lnTo>
                  <a:lnTo>
                    <a:pt x="346952" y="176777"/>
                  </a:lnTo>
                  <a:lnTo>
                    <a:pt x="345611" y="216630"/>
                  </a:lnTo>
                  <a:lnTo>
                    <a:pt x="328306" y="249109"/>
                  </a:lnTo>
                  <a:lnTo>
                    <a:pt x="296337" y="271775"/>
                  </a:lnTo>
                  <a:lnTo>
                    <a:pt x="251005" y="282187"/>
                  </a:lnTo>
                </a:path>
              </a:pathLst>
            </a:custGeom>
            <a:ln w="10320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86034" y="9139389"/>
              <a:ext cx="688340" cy="602615"/>
            </a:xfrm>
            <a:custGeom>
              <a:avLst/>
              <a:gdLst/>
              <a:ahLst/>
              <a:cxnLst/>
              <a:rect l="l" t="t" r="r" b="b"/>
              <a:pathLst>
                <a:path w="688340" h="602615">
                  <a:moveTo>
                    <a:pt x="528097" y="387110"/>
                  </a:moveTo>
                  <a:lnTo>
                    <a:pt x="491696" y="417866"/>
                  </a:lnTo>
                  <a:lnTo>
                    <a:pt x="456282" y="446845"/>
                  </a:lnTo>
                  <a:lnTo>
                    <a:pt x="418868" y="476984"/>
                  </a:lnTo>
                  <a:lnTo>
                    <a:pt x="379299" y="507192"/>
                  </a:lnTo>
                  <a:lnTo>
                    <a:pt x="337885" y="535834"/>
                  </a:lnTo>
                  <a:lnTo>
                    <a:pt x="294937" y="561272"/>
                  </a:lnTo>
                  <a:lnTo>
                    <a:pt x="250766" y="581872"/>
                  </a:lnTo>
                  <a:lnTo>
                    <a:pt x="205682" y="595997"/>
                  </a:lnTo>
                  <a:lnTo>
                    <a:pt x="159994" y="602011"/>
                  </a:lnTo>
                  <a:lnTo>
                    <a:pt x="114015" y="598277"/>
                  </a:lnTo>
                  <a:lnTo>
                    <a:pt x="74244" y="581905"/>
                  </a:lnTo>
                  <a:lnTo>
                    <a:pt x="38740" y="552736"/>
                  </a:lnTo>
                  <a:lnTo>
                    <a:pt x="12372" y="516653"/>
                  </a:lnTo>
                  <a:lnTo>
                    <a:pt x="18" y="479535"/>
                  </a:lnTo>
                  <a:lnTo>
                    <a:pt x="0" y="472092"/>
                  </a:lnTo>
                  <a:lnTo>
                    <a:pt x="573" y="468434"/>
                  </a:lnTo>
                  <a:lnTo>
                    <a:pt x="10407" y="422819"/>
                  </a:lnTo>
                  <a:lnTo>
                    <a:pt x="23582" y="377934"/>
                  </a:lnTo>
                  <a:lnTo>
                    <a:pt x="37316" y="333152"/>
                  </a:lnTo>
                  <a:lnTo>
                    <a:pt x="48830" y="287847"/>
                  </a:lnTo>
                  <a:lnTo>
                    <a:pt x="52465" y="256106"/>
                  </a:lnTo>
                  <a:lnTo>
                    <a:pt x="53670" y="223708"/>
                  </a:lnTo>
                  <a:lnTo>
                    <a:pt x="57085" y="192139"/>
                  </a:lnTo>
                  <a:lnTo>
                    <a:pt x="94163" y="121499"/>
                  </a:lnTo>
                  <a:lnTo>
                    <a:pt x="126959" y="83504"/>
                  </a:lnTo>
                  <a:lnTo>
                    <a:pt x="164811" y="50390"/>
                  </a:lnTo>
                  <a:lnTo>
                    <a:pt x="206789" y="23650"/>
                  </a:lnTo>
                  <a:lnTo>
                    <a:pt x="251964" y="4778"/>
                  </a:lnTo>
                  <a:lnTo>
                    <a:pt x="292450" y="0"/>
                  </a:lnTo>
                  <a:lnTo>
                    <a:pt x="334006" y="5835"/>
                  </a:lnTo>
                  <a:lnTo>
                    <a:pt x="376025" y="15481"/>
                  </a:lnTo>
                  <a:lnTo>
                    <a:pt x="417902" y="22133"/>
                  </a:lnTo>
                  <a:lnTo>
                    <a:pt x="465735" y="21215"/>
                  </a:lnTo>
                  <a:lnTo>
                    <a:pt x="514160" y="16965"/>
                  </a:lnTo>
                  <a:lnTo>
                    <a:pt x="561514" y="16918"/>
                  </a:lnTo>
                  <a:lnTo>
                    <a:pt x="606134" y="28610"/>
                  </a:lnTo>
                  <a:lnTo>
                    <a:pt x="660311" y="65931"/>
                  </a:lnTo>
                  <a:lnTo>
                    <a:pt x="688298" y="120896"/>
                  </a:lnTo>
                  <a:lnTo>
                    <a:pt x="685733" y="164478"/>
                  </a:lnTo>
                  <a:lnTo>
                    <a:pt x="673969" y="206186"/>
                  </a:lnTo>
                  <a:lnTo>
                    <a:pt x="654461" y="246035"/>
                  </a:lnTo>
                  <a:lnTo>
                    <a:pt x="628666" y="284038"/>
                  </a:lnTo>
                  <a:lnTo>
                    <a:pt x="598036" y="320209"/>
                  </a:lnTo>
                  <a:lnTo>
                    <a:pt x="564029" y="354562"/>
                  </a:lnTo>
                  <a:lnTo>
                    <a:pt x="528097" y="387110"/>
                  </a:lnTo>
                  <a:close/>
                </a:path>
              </a:pathLst>
            </a:custGeom>
            <a:solidFill>
              <a:srgbClr val="00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86034" y="9139389"/>
              <a:ext cx="688340" cy="602615"/>
            </a:xfrm>
            <a:custGeom>
              <a:avLst/>
              <a:gdLst/>
              <a:ahLst/>
              <a:cxnLst/>
              <a:rect l="l" t="t" r="r" b="b"/>
              <a:pathLst>
                <a:path w="688340" h="602615">
                  <a:moveTo>
                    <a:pt x="5" y="479539"/>
                  </a:moveTo>
                  <a:lnTo>
                    <a:pt x="12372" y="516653"/>
                  </a:lnTo>
                  <a:lnTo>
                    <a:pt x="38740" y="552736"/>
                  </a:lnTo>
                  <a:lnTo>
                    <a:pt x="74244" y="581905"/>
                  </a:lnTo>
                  <a:lnTo>
                    <a:pt x="114015" y="598277"/>
                  </a:lnTo>
                  <a:lnTo>
                    <a:pt x="159994" y="602011"/>
                  </a:lnTo>
                  <a:lnTo>
                    <a:pt x="205682" y="595997"/>
                  </a:lnTo>
                  <a:lnTo>
                    <a:pt x="250766" y="581872"/>
                  </a:lnTo>
                  <a:lnTo>
                    <a:pt x="294937" y="561272"/>
                  </a:lnTo>
                  <a:lnTo>
                    <a:pt x="337885" y="535834"/>
                  </a:lnTo>
                  <a:lnTo>
                    <a:pt x="379299" y="507192"/>
                  </a:lnTo>
                  <a:lnTo>
                    <a:pt x="418868" y="476984"/>
                  </a:lnTo>
                  <a:lnTo>
                    <a:pt x="456282" y="446845"/>
                  </a:lnTo>
                  <a:lnTo>
                    <a:pt x="491696" y="417866"/>
                  </a:lnTo>
                  <a:lnTo>
                    <a:pt x="528097" y="387110"/>
                  </a:lnTo>
                  <a:lnTo>
                    <a:pt x="564029" y="354562"/>
                  </a:lnTo>
                  <a:lnTo>
                    <a:pt x="598036" y="320209"/>
                  </a:lnTo>
                  <a:lnTo>
                    <a:pt x="628666" y="284038"/>
                  </a:lnTo>
                  <a:lnTo>
                    <a:pt x="654461" y="246035"/>
                  </a:lnTo>
                  <a:lnTo>
                    <a:pt x="673969" y="206186"/>
                  </a:lnTo>
                  <a:lnTo>
                    <a:pt x="685733" y="164478"/>
                  </a:lnTo>
                  <a:lnTo>
                    <a:pt x="688298" y="120896"/>
                  </a:lnTo>
                  <a:lnTo>
                    <a:pt x="679718" y="91627"/>
                  </a:lnTo>
                  <a:lnTo>
                    <a:pt x="660311" y="65931"/>
                  </a:lnTo>
                  <a:lnTo>
                    <a:pt x="634357" y="44646"/>
                  </a:lnTo>
                  <a:lnTo>
                    <a:pt x="606134" y="28610"/>
                  </a:lnTo>
                  <a:lnTo>
                    <a:pt x="561514" y="16918"/>
                  </a:lnTo>
                  <a:lnTo>
                    <a:pt x="514160" y="16965"/>
                  </a:lnTo>
                  <a:lnTo>
                    <a:pt x="465735" y="21215"/>
                  </a:lnTo>
                  <a:lnTo>
                    <a:pt x="417902" y="22133"/>
                  </a:lnTo>
                  <a:lnTo>
                    <a:pt x="376025" y="15481"/>
                  </a:lnTo>
                  <a:lnTo>
                    <a:pt x="334006" y="5835"/>
                  </a:lnTo>
                  <a:lnTo>
                    <a:pt x="292450" y="0"/>
                  </a:lnTo>
                  <a:lnTo>
                    <a:pt x="251964" y="4778"/>
                  </a:lnTo>
                  <a:lnTo>
                    <a:pt x="206789" y="23650"/>
                  </a:lnTo>
                  <a:lnTo>
                    <a:pt x="164811" y="50390"/>
                  </a:lnTo>
                  <a:lnTo>
                    <a:pt x="126959" y="83504"/>
                  </a:lnTo>
                  <a:lnTo>
                    <a:pt x="94163" y="121499"/>
                  </a:lnTo>
                  <a:lnTo>
                    <a:pt x="67352" y="162884"/>
                  </a:lnTo>
                  <a:lnTo>
                    <a:pt x="53670" y="223708"/>
                  </a:lnTo>
                  <a:lnTo>
                    <a:pt x="52465" y="256106"/>
                  </a:lnTo>
                  <a:lnTo>
                    <a:pt x="48830" y="287847"/>
                  </a:lnTo>
                  <a:lnTo>
                    <a:pt x="37316" y="333152"/>
                  </a:lnTo>
                  <a:lnTo>
                    <a:pt x="23582" y="377934"/>
                  </a:lnTo>
                  <a:lnTo>
                    <a:pt x="10407" y="422819"/>
                  </a:lnTo>
                  <a:lnTo>
                    <a:pt x="573" y="468434"/>
                  </a:lnTo>
                  <a:lnTo>
                    <a:pt x="0" y="472092"/>
                  </a:lnTo>
                  <a:lnTo>
                    <a:pt x="18" y="479535"/>
                  </a:lnTo>
                </a:path>
              </a:pathLst>
            </a:custGeom>
            <a:ln w="65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1773" y="2328677"/>
              <a:ext cx="6219824" cy="7629524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17746" y="307861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1421770" y="8711440"/>
            <a:ext cx="266700" cy="379095"/>
            <a:chOff x="1421770" y="8711440"/>
            <a:chExt cx="266700" cy="379095"/>
          </a:xfrm>
        </p:grpSpPr>
        <p:sp>
          <p:nvSpPr>
            <p:cNvPr id="31" name="object 31"/>
            <p:cNvSpPr/>
            <p:nvPr/>
          </p:nvSpPr>
          <p:spPr>
            <a:xfrm>
              <a:off x="1426745" y="8716415"/>
              <a:ext cx="256540" cy="369570"/>
            </a:xfrm>
            <a:custGeom>
              <a:avLst/>
              <a:gdLst/>
              <a:ahLst/>
              <a:cxnLst/>
              <a:rect l="l" t="t" r="r" b="b"/>
              <a:pathLst>
                <a:path w="256539" h="369570">
                  <a:moveTo>
                    <a:pt x="92713" y="369122"/>
                  </a:moveTo>
                  <a:lnTo>
                    <a:pt x="28010" y="333313"/>
                  </a:lnTo>
                  <a:lnTo>
                    <a:pt x="7798" y="291421"/>
                  </a:lnTo>
                  <a:lnTo>
                    <a:pt x="0" y="245858"/>
                  </a:lnTo>
                  <a:lnTo>
                    <a:pt x="1693" y="199030"/>
                  </a:lnTo>
                  <a:lnTo>
                    <a:pt x="11697" y="151879"/>
                  </a:lnTo>
                  <a:lnTo>
                    <a:pt x="29279" y="106854"/>
                  </a:lnTo>
                  <a:lnTo>
                    <a:pt x="53706" y="66405"/>
                  </a:lnTo>
                  <a:lnTo>
                    <a:pt x="84246" y="32981"/>
                  </a:lnTo>
                  <a:lnTo>
                    <a:pt x="124657" y="7405"/>
                  </a:lnTo>
                  <a:lnTo>
                    <a:pt x="164041" y="0"/>
                  </a:lnTo>
                  <a:lnTo>
                    <a:pt x="199685" y="10002"/>
                  </a:lnTo>
                  <a:lnTo>
                    <a:pt x="228876" y="36653"/>
                  </a:lnTo>
                  <a:lnTo>
                    <a:pt x="248904" y="79190"/>
                  </a:lnTo>
                  <a:lnTo>
                    <a:pt x="256255" y="123247"/>
                  </a:lnTo>
                  <a:lnTo>
                    <a:pt x="254562" y="170075"/>
                  </a:lnTo>
                  <a:lnTo>
                    <a:pt x="244558" y="217226"/>
                  </a:lnTo>
                  <a:lnTo>
                    <a:pt x="226975" y="262251"/>
                  </a:lnTo>
                  <a:lnTo>
                    <a:pt x="202548" y="302700"/>
                  </a:lnTo>
                  <a:lnTo>
                    <a:pt x="172009" y="336124"/>
                  </a:lnTo>
                  <a:lnTo>
                    <a:pt x="131870" y="361587"/>
                  </a:lnTo>
                  <a:lnTo>
                    <a:pt x="92713" y="369122"/>
                  </a:lnTo>
                  <a:close/>
                </a:path>
              </a:pathLst>
            </a:custGeom>
            <a:solidFill>
              <a:srgbClr val="09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26745" y="8716415"/>
              <a:ext cx="256540" cy="369570"/>
            </a:xfrm>
            <a:custGeom>
              <a:avLst/>
              <a:gdLst/>
              <a:ahLst/>
              <a:cxnLst/>
              <a:rect l="l" t="t" r="r" b="b"/>
              <a:pathLst>
                <a:path w="256539" h="369570">
                  <a:moveTo>
                    <a:pt x="7350" y="289916"/>
                  </a:moveTo>
                  <a:lnTo>
                    <a:pt x="0" y="245858"/>
                  </a:lnTo>
                  <a:lnTo>
                    <a:pt x="1693" y="199030"/>
                  </a:lnTo>
                  <a:lnTo>
                    <a:pt x="11697" y="151879"/>
                  </a:lnTo>
                  <a:lnTo>
                    <a:pt x="29279" y="106854"/>
                  </a:lnTo>
                  <a:lnTo>
                    <a:pt x="53706" y="66405"/>
                  </a:lnTo>
                  <a:lnTo>
                    <a:pt x="84246" y="32981"/>
                  </a:lnTo>
                  <a:lnTo>
                    <a:pt x="124657" y="7405"/>
                  </a:lnTo>
                  <a:lnTo>
                    <a:pt x="164041" y="0"/>
                  </a:lnTo>
                  <a:lnTo>
                    <a:pt x="199685" y="10002"/>
                  </a:lnTo>
                  <a:lnTo>
                    <a:pt x="228876" y="36653"/>
                  </a:lnTo>
                  <a:lnTo>
                    <a:pt x="248904" y="79190"/>
                  </a:lnTo>
                  <a:lnTo>
                    <a:pt x="256255" y="123247"/>
                  </a:lnTo>
                  <a:lnTo>
                    <a:pt x="254562" y="170075"/>
                  </a:lnTo>
                  <a:lnTo>
                    <a:pt x="244558" y="217226"/>
                  </a:lnTo>
                  <a:lnTo>
                    <a:pt x="226975" y="262251"/>
                  </a:lnTo>
                  <a:lnTo>
                    <a:pt x="202548" y="302700"/>
                  </a:lnTo>
                  <a:lnTo>
                    <a:pt x="172009" y="336124"/>
                  </a:lnTo>
                  <a:lnTo>
                    <a:pt x="131870" y="361587"/>
                  </a:lnTo>
                  <a:lnTo>
                    <a:pt x="92713" y="369122"/>
                  </a:lnTo>
                  <a:lnTo>
                    <a:pt x="57204" y="359455"/>
                  </a:lnTo>
                  <a:lnTo>
                    <a:pt x="28010" y="333313"/>
                  </a:lnTo>
                  <a:lnTo>
                    <a:pt x="7798" y="291421"/>
                  </a:lnTo>
                </a:path>
              </a:pathLst>
            </a:custGeom>
            <a:ln w="9893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296081" y="8643904"/>
            <a:ext cx="1056005" cy="1114425"/>
            <a:chOff x="1296081" y="8643904"/>
            <a:chExt cx="1056005" cy="1114425"/>
          </a:xfrm>
        </p:grpSpPr>
        <p:sp>
          <p:nvSpPr>
            <p:cNvPr id="34" name="object 34"/>
            <p:cNvSpPr/>
            <p:nvPr/>
          </p:nvSpPr>
          <p:spPr>
            <a:xfrm>
              <a:off x="2008184" y="9245850"/>
              <a:ext cx="321945" cy="283845"/>
            </a:xfrm>
            <a:custGeom>
              <a:avLst/>
              <a:gdLst/>
              <a:ahLst/>
              <a:cxnLst/>
              <a:rect l="l" t="t" r="r" b="b"/>
              <a:pathLst>
                <a:path w="321944" h="283845">
                  <a:moveTo>
                    <a:pt x="10825" y="242504"/>
                  </a:moveTo>
                  <a:lnTo>
                    <a:pt x="0" y="207445"/>
                  </a:lnTo>
                  <a:lnTo>
                    <a:pt x="4132" y="165914"/>
                  </a:lnTo>
                  <a:lnTo>
                    <a:pt x="24034" y="120544"/>
                  </a:lnTo>
                  <a:lnTo>
                    <a:pt x="52774" y="82510"/>
                  </a:lnTo>
                  <a:lnTo>
                    <a:pt x="87163" y="51155"/>
                  </a:lnTo>
                  <a:lnTo>
                    <a:pt x="125937" y="26201"/>
                  </a:lnTo>
                  <a:lnTo>
                    <a:pt x="166976" y="8774"/>
                  </a:lnTo>
                  <a:lnTo>
                    <a:pt x="208158" y="0"/>
                  </a:lnTo>
                  <a:lnTo>
                    <a:pt x="247363" y="1004"/>
                  </a:lnTo>
                  <a:lnTo>
                    <a:pt x="285881" y="15358"/>
                  </a:lnTo>
                  <a:lnTo>
                    <a:pt x="310872" y="41583"/>
                  </a:lnTo>
                  <a:lnTo>
                    <a:pt x="321523" y="76983"/>
                  </a:lnTo>
                  <a:lnTo>
                    <a:pt x="317025" y="118866"/>
                  </a:lnTo>
                  <a:lnTo>
                    <a:pt x="296568" y="164539"/>
                  </a:lnTo>
                  <a:lnTo>
                    <a:pt x="268684" y="201168"/>
                  </a:lnTo>
                  <a:lnTo>
                    <a:pt x="234295" y="232522"/>
                  </a:lnTo>
                  <a:lnTo>
                    <a:pt x="195521" y="257476"/>
                  </a:lnTo>
                  <a:lnTo>
                    <a:pt x="154482" y="274903"/>
                  </a:lnTo>
                  <a:lnTo>
                    <a:pt x="113300" y="283678"/>
                  </a:lnTo>
                  <a:lnTo>
                    <a:pt x="74095" y="282673"/>
                  </a:lnTo>
                  <a:lnTo>
                    <a:pt x="35794" y="268458"/>
                  </a:lnTo>
                  <a:lnTo>
                    <a:pt x="10825" y="242504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08184" y="9245850"/>
              <a:ext cx="321945" cy="283845"/>
            </a:xfrm>
            <a:custGeom>
              <a:avLst/>
              <a:gdLst/>
              <a:ahLst/>
              <a:cxnLst/>
              <a:rect l="l" t="t" r="r" b="b"/>
              <a:pathLst>
                <a:path w="321944" h="283845">
                  <a:moveTo>
                    <a:pt x="24891" y="119138"/>
                  </a:moveTo>
                  <a:lnTo>
                    <a:pt x="52774" y="82510"/>
                  </a:lnTo>
                  <a:lnTo>
                    <a:pt x="87163" y="51155"/>
                  </a:lnTo>
                  <a:lnTo>
                    <a:pt x="125937" y="26201"/>
                  </a:lnTo>
                  <a:lnTo>
                    <a:pt x="166976" y="8774"/>
                  </a:lnTo>
                  <a:lnTo>
                    <a:pt x="208158" y="0"/>
                  </a:lnTo>
                  <a:lnTo>
                    <a:pt x="247363" y="1004"/>
                  </a:lnTo>
                  <a:lnTo>
                    <a:pt x="285881" y="15358"/>
                  </a:lnTo>
                  <a:lnTo>
                    <a:pt x="310872" y="41583"/>
                  </a:lnTo>
                  <a:lnTo>
                    <a:pt x="321523" y="76983"/>
                  </a:lnTo>
                  <a:lnTo>
                    <a:pt x="317025" y="118866"/>
                  </a:lnTo>
                  <a:lnTo>
                    <a:pt x="296568" y="164539"/>
                  </a:lnTo>
                  <a:lnTo>
                    <a:pt x="268684" y="201168"/>
                  </a:lnTo>
                  <a:lnTo>
                    <a:pt x="234295" y="232522"/>
                  </a:lnTo>
                  <a:lnTo>
                    <a:pt x="195521" y="257476"/>
                  </a:lnTo>
                  <a:lnTo>
                    <a:pt x="154482" y="274903"/>
                  </a:lnTo>
                  <a:lnTo>
                    <a:pt x="113300" y="283678"/>
                  </a:lnTo>
                  <a:lnTo>
                    <a:pt x="74095" y="282673"/>
                  </a:lnTo>
                  <a:lnTo>
                    <a:pt x="35794" y="268458"/>
                  </a:lnTo>
                  <a:lnTo>
                    <a:pt x="10825" y="242504"/>
                  </a:lnTo>
                  <a:lnTo>
                    <a:pt x="0" y="207445"/>
                  </a:lnTo>
                  <a:lnTo>
                    <a:pt x="4132" y="165914"/>
                  </a:lnTo>
                  <a:lnTo>
                    <a:pt x="24034" y="120544"/>
                  </a:lnTo>
                </a:path>
              </a:pathLst>
            </a:custGeom>
            <a:ln w="11017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96379" y="8835077"/>
              <a:ext cx="349885" cy="341630"/>
            </a:xfrm>
            <a:custGeom>
              <a:avLst/>
              <a:gdLst/>
              <a:ahLst/>
              <a:cxnLst/>
              <a:rect l="l" t="t" r="r" b="b"/>
              <a:pathLst>
                <a:path w="349885" h="341629">
                  <a:moveTo>
                    <a:pt x="31867" y="312665"/>
                  </a:moveTo>
                  <a:lnTo>
                    <a:pt x="8242" y="277590"/>
                  </a:lnTo>
                  <a:lnTo>
                    <a:pt x="0" y="232167"/>
                  </a:lnTo>
                  <a:lnTo>
                    <a:pt x="8914" y="179031"/>
                  </a:lnTo>
                  <a:lnTo>
                    <a:pt x="30421" y="131733"/>
                  </a:lnTo>
                  <a:lnTo>
                    <a:pt x="60609" y="90300"/>
                  </a:lnTo>
                  <a:lnTo>
                    <a:pt x="97916" y="54720"/>
                  </a:lnTo>
                  <a:lnTo>
                    <a:pt x="140226" y="26683"/>
                  </a:lnTo>
                  <a:lnTo>
                    <a:pt x="185423" y="7879"/>
                  </a:lnTo>
                  <a:lnTo>
                    <a:pt x="231393" y="0"/>
                  </a:lnTo>
                  <a:lnTo>
                    <a:pt x="280759" y="6577"/>
                  </a:lnTo>
                  <a:lnTo>
                    <a:pt x="318102" y="28956"/>
                  </a:lnTo>
                  <a:lnTo>
                    <a:pt x="341633" y="64437"/>
                  </a:lnTo>
                  <a:lnTo>
                    <a:pt x="349561" y="110321"/>
                  </a:lnTo>
                  <a:lnTo>
                    <a:pt x="340096" y="163908"/>
                  </a:lnTo>
                  <a:lnTo>
                    <a:pt x="319142" y="209503"/>
                  </a:lnTo>
                  <a:lnTo>
                    <a:pt x="288954" y="250937"/>
                  </a:lnTo>
                  <a:lnTo>
                    <a:pt x="251647" y="286517"/>
                  </a:lnTo>
                  <a:lnTo>
                    <a:pt x="209337" y="314554"/>
                  </a:lnTo>
                  <a:lnTo>
                    <a:pt x="164140" y="333357"/>
                  </a:lnTo>
                  <a:lnTo>
                    <a:pt x="118170" y="341237"/>
                  </a:lnTo>
                  <a:lnTo>
                    <a:pt x="69101" y="334759"/>
                  </a:lnTo>
                  <a:lnTo>
                    <a:pt x="31867" y="312665"/>
                  </a:lnTo>
                  <a:close/>
                </a:path>
              </a:pathLst>
            </a:custGeom>
            <a:solidFill>
              <a:srgbClr val="05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96379" y="8835077"/>
              <a:ext cx="349885" cy="341630"/>
            </a:xfrm>
            <a:custGeom>
              <a:avLst/>
              <a:gdLst/>
              <a:ahLst/>
              <a:cxnLst/>
              <a:rect l="l" t="t" r="r" b="b"/>
              <a:pathLst>
                <a:path w="349885" h="341629">
                  <a:moveTo>
                    <a:pt x="9467" y="177329"/>
                  </a:moveTo>
                  <a:lnTo>
                    <a:pt x="30421" y="131733"/>
                  </a:lnTo>
                  <a:lnTo>
                    <a:pt x="60609" y="90300"/>
                  </a:lnTo>
                  <a:lnTo>
                    <a:pt x="97916" y="54720"/>
                  </a:lnTo>
                  <a:lnTo>
                    <a:pt x="140226" y="26683"/>
                  </a:lnTo>
                  <a:lnTo>
                    <a:pt x="185423" y="7879"/>
                  </a:lnTo>
                  <a:lnTo>
                    <a:pt x="231393" y="0"/>
                  </a:lnTo>
                  <a:lnTo>
                    <a:pt x="280759" y="6577"/>
                  </a:lnTo>
                  <a:lnTo>
                    <a:pt x="318102" y="28956"/>
                  </a:lnTo>
                  <a:lnTo>
                    <a:pt x="341633" y="64437"/>
                  </a:lnTo>
                  <a:lnTo>
                    <a:pt x="349561" y="110321"/>
                  </a:lnTo>
                  <a:lnTo>
                    <a:pt x="340096" y="163908"/>
                  </a:lnTo>
                  <a:lnTo>
                    <a:pt x="319142" y="209503"/>
                  </a:lnTo>
                  <a:lnTo>
                    <a:pt x="288954" y="250937"/>
                  </a:lnTo>
                  <a:lnTo>
                    <a:pt x="251647" y="286517"/>
                  </a:lnTo>
                  <a:lnTo>
                    <a:pt x="209337" y="314554"/>
                  </a:lnTo>
                  <a:lnTo>
                    <a:pt x="164140" y="333357"/>
                  </a:lnTo>
                  <a:lnTo>
                    <a:pt x="118170" y="341237"/>
                  </a:lnTo>
                  <a:lnTo>
                    <a:pt x="69101" y="334759"/>
                  </a:lnTo>
                  <a:lnTo>
                    <a:pt x="31867" y="312665"/>
                  </a:lnTo>
                  <a:lnTo>
                    <a:pt x="8242" y="277590"/>
                  </a:lnTo>
                  <a:lnTo>
                    <a:pt x="0" y="232167"/>
                  </a:lnTo>
                  <a:lnTo>
                    <a:pt x="8914" y="179031"/>
                  </a:lnTo>
                </a:path>
              </a:pathLst>
            </a:custGeom>
            <a:ln w="11476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51321" y="8649117"/>
              <a:ext cx="290830" cy="361950"/>
            </a:xfrm>
            <a:custGeom>
              <a:avLst/>
              <a:gdLst/>
              <a:ahLst/>
              <a:cxnLst/>
              <a:rect l="l" t="t" r="r" b="b"/>
              <a:pathLst>
                <a:path w="290830" h="361950">
                  <a:moveTo>
                    <a:pt x="93023" y="361737"/>
                  </a:moveTo>
                  <a:lnTo>
                    <a:pt x="31407" y="333478"/>
                  </a:lnTo>
                  <a:lnTo>
                    <a:pt x="1265" y="266057"/>
                  </a:lnTo>
                  <a:lnTo>
                    <a:pt x="0" y="222138"/>
                  </a:lnTo>
                  <a:lnTo>
                    <a:pt x="9005" y="173803"/>
                  </a:lnTo>
                  <a:lnTo>
                    <a:pt x="27740" y="125973"/>
                  </a:lnTo>
                  <a:lnTo>
                    <a:pt x="53932" y="83479"/>
                  </a:lnTo>
                  <a:lnTo>
                    <a:pt x="85787" y="47978"/>
                  </a:lnTo>
                  <a:lnTo>
                    <a:pt x="121509" y="21127"/>
                  </a:lnTo>
                  <a:lnTo>
                    <a:pt x="159302" y="4582"/>
                  </a:lnTo>
                  <a:lnTo>
                    <a:pt x="197371" y="0"/>
                  </a:lnTo>
                  <a:lnTo>
                    <a:pt x="231714" y="8338"/>
                  </a:lnTo>
                  <a:lnTo>
                    <a:pt x="258988" y="28259"/>
                  </a:lnTo>
                  <a:lnTo>
                    <a:pt x="278393" y="57970"/>
                  </a:lnTo>
                  <a:lnTo>
                    <a:pt x="289130" y="95680"/>
                  </a:lnTo>
                  <a:lnTo>
                    <a:pt x="290395" y="139599"/>
                  </a:lnTo>
                  <a:lnTo>
                    <a:pt x="281390" y="187934"/>
                  </a:lnTo>
                  <a:lnTo>
                    <a:pt x="262655" y="235764"/>
                  </a:lnTo>
                  <a:lnTo>
                    <a:pt x="236463" y="278258"/>
                  </a:lnTo>
                  <a:lnTo>
                    <a:pt x="204608" y="313759"/>
                  </a:lnTo>
                  <a:lnTo>
                    <a:pt x="168886" y="340610"/>
                  </a:lnTo>
                  <a:lnTo>
                    <a:pt x="131093" y="357155"/>
                  </a:lnTo>
                  <a:lnTo>
                    <a:pt x="93023" y="361737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51321" y="8649117"/>
              <a:ext cx="290830" cy="361950"/>
            </a:xfrm>
            <a:custGeom>
              <a:avLst/>
              <a:gdLst/>
              <a:ahLst/>
              <a:cxnLst/>
              <a:rect l="l" t="t" r="r" b="b"/>
              <a:pathLst>
                <a:path w="290830" h="361950">
                  <a:moveTo>
                    <a:pt x="281390" y="187934"/>
                  </a:moveTo>
                  <a:lnTo>
                    <a:pt x="262655" y="235764"/>
                  </a:lnTo>
                  <a:lnTo>
                    <a:pt x="236463" y="278258"/>
                  </a:lnTo>
                  <a:lnTo>
                    <a:pt x="204608" y="313759"/>
                  </a:lnTo>
                  <a:lnTo>
                    <a:pt x="168886" y="340610"/>
                  </a:lnTo>
                  <a:lnTo>
                    <a:pt x="131093" y="357155"/>
                  </a:lnTo>
                  <a:lnTo>
                    <a:pt x="93023" y="361737"/>
                  </a:lnTo>
                  <a:lnTo>
                    <a:pt x="58681" y="353398"/>
                  </a:lnTo>
                  <a:lnTo>
                    <a:pt x="31407" y="333478"/>
                  </a:lnTo>
                  <a:lnTo>
                    <a:pt x="12001" y="303767"/>
                  </a:lnTo>
                  <a:lnTo>
                    <a:pt x="1265" y="266057"/>
                  </a:lnTo>
                  <a:lnTo>
                    <a:pt x="0" y="222138"/>
                  </a:lnTo>
                  <a:lnTo>
                    <a:pt x="9005" y="173803"/>
                  </a:lnTo>
                  <a:lnTo>
                    <a:pt x="27740" y="125973"/>
                  </a:lnTo>
                  <a:lnTo>
                    <a:pt x="53932" y="83479"/>
                  </a:lnTo>
                  <a:lnTo>
                    <a:pt x="85787" y="47978"/>
                  </a:lnTo>
                  <a:lnTo>
                    <a:pt x="121509" y="21127"/>
                  </a:lnTo>
                  <a:lnTo>
                    <a:pt x="159302" y="4582"/>
                  </a:lnTo>
                  <a:lnTo>
                    <a:pt x="197371" y="0"/>
                  </a:lnTo>
                  <a:lnTo>
                    <a:pt x="231714" y="8338"/>
                  </a:lnTo>
                  <a:lnTo>
                    <a:pt x="258988" y="28259"/>
                  </a:lnTo>
                  <a:lnTo>
                    <a:pt x="278393" y="57970"/>
                  </a:lnTo>
                  <a:lnTo>
                    <a:pt x="289130" y="95680"/>
                  </a:lnTo>
                  <a:lnTo>
                    <a:pt x="290395" y="139599"/>
                  </a:lnTo>
                  <a:lnTo>
                    <a:pt x="281390" y="187934"/>
                  </a:lnTo>
                </a:path>
              </a:pathLst>
            </a:custGeom>
            <a:ln w="10424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99375" y="9147673"/>
              <a:ext cx="666750" cy="607060"/>
            </a:xfrm>
            <a:custGeom>
              <a:avLst/>
              <a:gdLst/>
              <a:ahLst/>
              <a:cxnLst/>
              <a:rect l="l" t="t" r="r" b="b"/>
              <a:pathLst>
                <a:path w="666750" h="607059">
                  <a:moveTo>
                    <a:pt x="297784" y="502532"/>
                  </a:moveTo>
                  <a:lnTo>
                    <a:pt x="259717" y="473863"/>
                  </a:lnTo>
                  <a:lnTo>
                    <a:pt x="223602" y="445762"/>
                  </a:lnTo>
                  <a:lnTo>
                    <a:pt x="185913" y="415968"/>
                  </a:lnTo>
                  <a:lnTo>
                    <a:pt x="147678" y="384088"/>
                  </a:lnTo>
                  <a:lnTo>
                    <a:pt x="110561" y="350062"/>
                  </a:lnTo>
                  <a:lnTo>
                    <a:pt x="76227" y="313830"/>
                  </a:lnTo>
                  <a:lnTo>
                    <a:pt x="46339" y="275330"/>
                  </a:lnTo>
                  <a:lnTo>
                    <a:pt x="22562" y="234504"/>
                  </a:lnTo>
                  <a:lnTo>
                    <a:pt x="6561" y="191290"/>
                  </a:lnTo>
                  <a:lnTo>
                    <a:pt x="0" y="145628"/>
                  </a:lnTo>
                  <a:lnTo>
                    <a:pt x="7139" y="103215"/>
                  </a:lnTo>
                  <a:lnTo>
                    <a:pt x="27703" y="62125"/>
                  </a:lnTo>
                  <a:lnTo>
                    <a:pt x="57035" y="28407"/>
                  </a:lnTo>
                  <a:lnTo>
                    <a:pt x="90487" y="8126"/>
                  </a:lnTo>
                  <a:lnTo>
                    <a:pt x="148094" y="5670"/>
                  </a:lnTo>
                  <a:lnTo>
                    <a:pt x="194784" y="8557"/>
                  </a:lnTo>
                  <a:lnTo>
                    <a:pt x="241497" y="12013"/>
                  </a:lnTo>
                  <a:lnTo>
                    <a:pt x="288227" y="13187"/>
                  </a:lnTo>
                  <a:lnTo>
                    <a:pt x="319983" y="9689"/>
                  </a:lnTo>
                  <a:lnTo>
                    <a:pt x="351841" y="3674"/>
                  </a:lnTo>
                  <a:lnTo>
                    <a:pt x="383381" y="0"/>
                  </a:lnTo>
                  <a:lnTo>
                    <a:pt x="460487" y="20479"/>
                  </a:lnTo>
                  <a:lnTo>
                    <a:pt x="504812" y="44027"/>
                  </a:lnTo>
                  <a:lnTo>
                    <a:pt x="545500" y="73587"/>
                  </a:lnTo>
                  <a:lnTo>
                    <a:pt x="580887" y="108585"/>
                  </a:lnTo>
                  <a:lnTo>
                    <a:pt x="609313" y="148447"/>
                  </a:lnTo>
                  <a:lnTo>
                    <a:pt x="622956" y="186863"/>
                  </a:lnTo>
                  <a:lnTo>
                    <a:pt x="626487" y="228678"/>
                  </a:lnTo>
                  <a:lnTo>
                    <a:pt x="626405" y="271790"/>
                  </a:lnTo>
                  <a:lnTo>
                    <a:pt x="629210" y="314099"/>
                  </a:lnTo>
                  <a:lnTo>
                    <a:pt x="640719" y="360536"/>
                  </a:lnTo>
                  <a:lnTo>
                    <a:pt x="655609" y="406811"/>
                  </a:lnTo>
                  <a:lnTo>
                    <a:pt x="666162" y="452974"/>
                  </a:lnTo>
                  <a:lnTo>
                    <a:pt x="664661" y="499075"/>
                  </a:lnTo>
                  <a:lnTo>
                    <a:pt x="640293" y="560183"/>
                  </a:lnTo>
                  <a:lnTo>
                    <a:pt x="592908" y="599669"/>
                  </a:lnTo>
                  <a:lnTo>
                    <a:pt x="549844" y="606838"/>
                  </a:lnTo>
                  <a:lnTo>
                    <a:pt x="506565" y="604622"/>
                  </a:lnTo>
                  <a:lnTo>
                    <a:pt x="463380" y="594443"/>
                  </a:lnTo>
                  <a:lnTo>
                    <a:pt x="420601" y="577723"/>
                  </a:lnTo>
                  <a:lnTo>
                    <a:pt x="378535" y="555883"/>
                  </a:lnTo>
                  <a:lnTo>
                    <a:pt x="337493" y="530346"/>
                  </a:lnTo>
                  <a:lnTo>
                    <a:pt x="297784" y="502532"/>
                  </a:lnTo>
                  <a:close/>
                </a:path>
              </a:pathLst>
            </a:custGeom>
            <a:solidFill>
              <a:srgbClr val="00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99375" y="9147673"/>
              <a:ext cx="666750" cy="607060"/>
            </a:xfrm>
            <a:custGeom>
              <a:avLst/>
              <a:gdLst/>
              <a:ahLst/>
              <a:cxnLst/>
              <a:rect l="l" t="t" r="r" b="b"/>
              <a:pathLst>
                <a:path w="666750" h="607059">
                  <a:moveTo>
                    <a:pt x="90479" y="8114"/>
                  </a:moveTo>
                  <a:lnTo>
                    <a:pt x="57035" y="28407"/>
                  </a:lnTo>
                  <a:lnTo>
                    <a:pt x="27703" y="62125"/>
                  </a:lnTo>
                  <a:lnTo>
                    <a:pt x="7139" y="103215"/>
                  </a:lnTo>
                  <a:lnTo>
                    <a:pt x="0" y="145628"/>
                  </a:lnTo>
                  <a:lnTo>
                    <a:pt x="6561" y="191290"/>
                  </a:lnTo>
                  <a:lnTo>
                    <a:pt x="22562" y="234504"/>
                  </a:lnTo>
                  <a:lnTo>
                    <a:pt x="46339" y="275330"/>
                  </a:lnTo>
                  <a:lnTo>
                    <a:pt x="76227" y="313830"/>
                  </a:lnTo>
                  <a:lnTo>
                    <a:pt x="110561" y="350062"/>
                  </a:lnTo>
                  <a:lnTo>
                    <a:pt x="147678" y="384088"/>
                  </a:lnTo>
                  <a:lnTo>
                    <a:pt x="185913" y="415968"/>
                  </a:lnTo>
                  <a:lnTo>
                    <a:pt x="223602" y="445762"/>
                  </a:lnTo>
                  <a:lnTo>
                    <a:pt x="259717" y="473863"/>
                  </a:lnTo>
                  <a:lnTo>
                    <a:pt x="297784" y="502532"/>
                  </a:lnTo>
                  <a:lnTo>
                    <a:pt x="337493" y="530346"/>
                  </a:lnTo>
                  <a:lnTo>
                    <a:pt x="378535" y="555883"/>
                  </a:lnTo>
                  <a:lnTo>
                    <a:pt x="420601" y="577723"/>
                  </a:lnTo>
                  <a:lnTo>
                    <a:pt x="463380" y="594443"/>
                  </a:lnTo>
                  <a:lnTo>
                    <a:pt x="506565" y="604622"/>
                  </a:lnTo>
                  <a:lnTo>
                    <a:pt x="549844" y="606838"/>
                  </a:lnTo>
                  <a:lnTo>
                    <a:pt x="592908" y="599669"/>
                  </a:lnTo>
                  <a:lnTo>
                    <a:pt x="640293" y="560183"/>
                  </a:lnTo>
                  <a:lnTo>
                    <a:pt x="664661" y="499075"/>
                  </a:lnTo>
                  <a:lnTo>
                    <a:pt x="666162" y="452974"/>
                  </a:lnTo>
                  <a:lnTo>
                    <a:pt x="655609" y="406811"/>
                  </a:lnTo>
                  <a:lnTo>
                    <a:pt x="640719" y="360536"/>
                  </a:lnTo>
                  <a:lnTo>
                    <a:pt x="629210" y="314099"/>
                  </a:lnTo>
                  <a:lnTo>
                    <a:pt x="626405" y="271790"/>
                  </a:lnTo>
                  <a:lnTo>
                    <a:pt x="626487" y="228678"/>
                  </a:lnTo>
                  <a:lnTo>
                    <a:pt x="622956" y="186863"/>
                  </a:lnTo>
                  <a:lnTo>
                    <a:pt x="609313" y="148447"/>
                  </a:lnTo>
                  <a:lnTo>
                    <a:pt x="580887" y="108585"/>
                  </a:lnTo>
                  <a:lnTo>
                    <a:pt x="545500" y="73587"/>
                  </a:lnTo>
                  <a:lnTo>
                    <a:pt x="504812" y="44027"/>
                  </a:lnTo>
                  <a:lnTo>
                    <a:pt x="460487" y="20479"/>
                  </a:lnTo>
                  <a:lnTo>
                    <a:pt x="414185" y="3519"/>
                  </a:lnTo>
                  <a:lnTo>
                    <a:pt x="383381" y="0"/>
                  </a:lnTo>
                  <a:lnTo>
                    <a:pt x="351841" y="3674"/>
                  </a:lnTo>
                  <a:lnTo>
                    <a:pt x="319983" y="9689"/>
                  </a:lnTo>
                  <a:lnTo>
                    <a:pt x="288227" y="13187"/>
                  </a:lnTo>
                  <a:lnTo>
                    <a:pt x="241497" y="12013"/>
                  </a:lnTo>
                  <a:lnTo>
                    <a:pt x="194784" y="8557"/>
                  </a:lnTo>
                  <a:lnTo>
                    <a:pt x="148094" y="5670"/>
                  </a:lnTo>
                  <a:lnTo>
                    <a:pt x="101434" y="6203"/>
                  </a:lnTo>
                  <a:lnTo>
                    <a:pt x="97739" y="6456"/>
                  </a:lnTo>
                  <a:lnTo>
                    <a:pt x="90487" y="8126"/>
                  </a:lnTo>
                </a:path>
              </a:pathLst>
            </a:custGeom>
            <a:ln w="65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265845" y="796220"/>
            <a:ext cx="11022330" cy="9491345"/>
            <a:chOff x="7265845" y="796220"/>
            <a:chExt cx="11022330" cy="9491345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5845" y="796220"/>
              <a:ext cx="878122" cy="11861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30506" y="3050375"/>
              <a:ext cx="3457493" cy="72366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6386" y="2640405"/>
              <a:ext cx="490373" cy="4185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33072" y="2461836"/>
              <a:ext cx="231142" cy="15083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1999329" y="2449471"/>
              <a:ext cx="330200" cy="443230"/>
            </a:xfrm>
            <a:custGeom>
              <a:avLst/>
              <a:gdLst/>
              <a:ahLst/>
              <a:cxnLst/>
              <a:rect l="l" t="t" r="r" b="b"/>
              <a:pathLst>
                <a:path w="330200" h="443230">
                  <a:moveTo>
                    <a:pt x="27983" y="226022"/>
                  </a:moveTo>
                  <a:lnTo>
                    <a:pt x="47077" y="179530"/>
                  </a:lnTo>
                  <a:lnTo>
                    <a:pt x="65683" y="136742"/>
                  </a:lnTo>
                  <a:lnTo>
                    <a:pt x="87584" y="93759"/>
                  </a:lnTo>
                  <a:lnTo>
                    <a:pt x="113970" y="54480"/>
                  </a:lnTo>
                  <a:lnTo>
                    <a:pt x="146028" y="22802"/>
                  </a:lnTo>
                  <a:lnTo>
                    <a:pt x="184948" y="2623"/>
                  </a:lnTo>
                  <a:lnTo>
                    <a:pt x="210381" y="0"/>
                  </a:lnTo>
                  <a:lnTo>
                    <a:pt x="237118" y="5340"/>
                  </a:lnTo>
                  <a:lnTo>
                    <a:pt x="277746" y="33014"/>
                  </a:lnTo>
                  <a:lnTo>
                    <a:pt x="293519" y="93327"/>
                  </a:lnTo>
                  <a:lnTo>
                    <a:pt x="298712" y="120859"/>
                  </a:lnTo>
                  <a:lnTo>
                    <a:pt x="305216" y="148038"/>
                  </a:lnTo>
                  <a:lnTo>
                    <a:pt x="312101" y="165824"/>
                  </a:lnTo>
                  <a:lnTo>
                    <a:pt x="320446" y="183269"/>
                  </a:lnTo>
                  <a:lnTo>
                    <a:pt x="327399" y="200902"/>
                  </a:lnTo>
                  <a:lnTo>
                    <a:pt x="326196" y="256085"/>
                  </a:lnTo>
                  <a:lnTo>
                    <a:pt x="299457" y="326022"/>
                  </a:lnTo>
                  <a:lnTo>
                    <a:pt x="256977" y="369014"/>
                  </a:lnTo>
                  <a:lnTo>
                    <a:pt x="208775" y="384517"/>
                  </a:lnTo>
                  <a:lnTo>
                    <a:pt x="184929" y="392869"/>
                  </a:lnTo>
                  <a:lnTo>
                    <a:pt x="160051" y="406904"/>
                  </a:lnTo>
                  <a:lnTo>
                    <a:pt x="135786" y="422867"/>
                  </a:lnTo>
                  <a:lnTo>
                    <a:pt x="110918" y="436307"/>
                  </a:lnTo>
                  <a:lnTo>
                    <a:pt x="84234" y="442775"/>
                  </a:lnTo>
                  <a:lnTo>
                    <a:pt x="64962" y="442305"/>
                  </a:lnTo>
                  <a:lnTo>
                    <a:pt x="45427" y="438421"/>
                  </a:lnTo>
                  <a:lnTo>
                    <a:pt x="28110" y="430353"/>
                  </a:lnTo>
                  <a:lnTo>
                    <a:pt x="15492" y="417333"/>
                  </a:lnTo>
                  <a:lnTo>
                    <a:pt x="71" y="373427"/>
                  </a:lnTo>
                  <a:lnTo>
                    <a:pt x="0" y="325333"/>
                  </a:lnTo>
                  <a:lnTo>
                    <a:pt x="10797" y="275410"/>
                  </a:lnTo>
                  <a:lnTo>
                    <a:pt x="27983" y="226022"/>
                  </a:lnTo>
                  <a:close/>
                </a:path>
              </a:pathLst>
            </a:custGeom>
            <a:solidFill>
              <a:srgbClr val="00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999329" y="2449471"/>
              <a:ext cx="330200" cy="443230"/>
            </a:xfrm>
            <a:custGeom>
              <a:avLst/>
              <a:gdLst/>
              <a:ahLst/>
              <a:cxnLst/>
              <a:rect l="l" t="t" r="r" b="b"/>
              <a:pathLst>
                <a:path w="330200" h="443230">
                  <a:moveTo>
                    <a:pt x="277752" y="33008"/>
                  </a:moveTo>
                  <a:lnTo>
                    <a:pt x="260970" y="16919"/>
                  </a:lnTo>
                  <a:lnTo>
                    <a:pt x="237118" y="5340"/>
                  </a:lnTo>
                  <a:lnTo>
                    <a:pt x="210381" y="0"/>
                  </a:lnTo>
                  <a:lnTo>
                    <a:pt x="184948" y="2623"/>
                  </a:lnTo>
                  <a:lnTo>
                    <a:pt x="146028" y="22802"/>
                  </a:lnTo>
                  <a:lnTo>
                    <a:pt x="113970" y="54480"/>
                  </a:lnTo>
                  <a:lnTo>
                    <a:pt x="87584" y="93759"/>
                  </a:lnTo>
                  <a:lnTo>
                    <a:pt x="65683" y="136742"/>
                  </a:lnTo>
                  <a:lnTo>
                    <a:pt x="47077" y="179530"/>
                  </a:lnTo>
                  <a:lnTo>
                    <a:pt x="27983" y="226022"/>
                  </a:lnTo>
                  <a:lnTo>
                    <a:pt x="10797" y="275410"/>
                  </a:lnTo>
                  <a:lnTo>
                    <a:pt x="0" y="325333"/>
                  </a:lnTo>
                  <a:lnTo>
                    <a:pt x="71" y="373427"/>
                  </a:lnTo>
                  <a:lnTo>
                    <a:pt x="15492" y="417333"/>
                  </a:lnTo>
                  <a:lnTo>
                    <a:pt x="64962" y="442305"/>
                  </a:lnTo>
                  <a:lnTo>
                    <a:pt x="84234" y="442775"/>
                  </a:lnTo>
                  <a:lnTo>
                    <a:pt x="110918" y="436307"/>
                  </a:lnTo>
                  <a:lnTo>
                    <a:pt x="135786" y="422867"/>
                  </a:lnTo>
                  <a:lnTo>
                    <a:pt x="160051" y="406904"/>
                  </a:lnTo>
                  <a:lnTo>
                    <a:pt x="184929" y="392869"/>
                  </a:lnTo>
                  <a:lnTo>
                    <a:pt x="208775" y="384517"/>
                  </a:lnTo>
                  <a:lnTo>
                    <a:pt x="233525" y="377706"/>
                  </a:lnTo>
                  <a:lnTo>
                    <a:pt x="256977" y="369014"/>
                  </a:lnTo>
                  <a:lnTo>
                    <a:pt x="299457" y="326022"/>
                  </a:lnTo>
                  <a:lnTo>
                    <a:pt x="326196" y="256085"/>
                  </a:lnTo>
                  <a:lnTo>
                    <a:pt x="330111" y="219255"/>
                  </a:lnTo>
                  <a:lnTo>
                    <a:pt x="327399" y="200902"/>
                  </a:lnTo>
                  <a:lnTo>
                    <a:pt x="320446" y="183269"/>
                  </a:lnTo>
                  <a:lnTo>
                    <a:pt x="312101" y="165824"/>
                  </a:lnTo>
                  <a:lnTo>
                    <a:pt x="305216" y="148038"/>
                  </a:lnTo>
                  <a:lnTo>
                    <a:pt x="298712" y="120859"/>
                  </a:lnTo>
                  <a:lnTo>
                    <a:pt x="293519" y="93327"/>
                  </a:lnTo>
                  <a:lnTo>
                    <a:pt x="288004" y="65899"/>
                  </a:lnTo>
                  <a:lnTo>
                    <a:pt x="280531" y="39032"/>
                  </a:lnTo>
                  <a:lnTo>
                    <a:pt x="279819" y="36938"/>
                  </a:lnTo>
                  <a:lnTo>
                    <a:pt x="277746" y="33014"/>
                  </a:lnTo>
                </a:path>
              </a:pathLst>
            </a:custGeom>
            <a:ln w="39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142</Words>
  <Application>Microsoft Office PowerPoint</Application>
  <PresentationFormat>Custom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Lucida Sans Unicode</vt:lpstr>
      <vt:lpstr>Tahoma</vt:lpstr>
      <vt:lpstr>Trebuchet MS</vt:lpstr>
      <vt:lpstr>Office Theme</vt:lpstr>
      <vt:lpstr>Dogg Dog Feeding  App</vt:lpstr>
      <vt:lpstr>เร˙ิมต้นRun โปรแกรมจะมีหน้าต่าง  ให้กรอกข้อมูล ขั ช˙ือ อายุ และจํานวนช้อน</vt:lpstr>
      <vt:lpstr>PowerPoint Presentation</vt:lpstr>
      <vt:lpstr>Algorithm</vt:lpstr>
      <vt:lpstr>Algorithm</vt:lpstr>
      <vt:lpstr>Algorithm</vt:lpstr>
      <vt:lpstr>Algorithm</vt:lpstr>
      <vt:lpstr>Algorithm</vt:lpstr>
      <vt:lpstr>Algorithm</vt:lpstr>
      <vt:lpstr>Source Code</vt:lpstr>
      <vt:lpstr>Source Code</vt:lpstr>
      <vt:lpstr>Source Code</vt:lpstr>
      <vt:lpstr>Source Code</vt:lpstr>
      <vt:lpstr>Source Code</vt:lpstr>
      <vt:lpstr>Source Code</vt:lpstr>
      <vt:lpstr>Github and Youtube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Red Playful Illustration Class Syllabus Education Presentation</dc:title>
  <dc:creator>Rinrada KATTAPHAN</dc:creator>
  <cp:keywords>DAFe-wixOwo,BAFIsWUHueQ</cp:keywords>
  <cp:lastModifiedBy>RinraDA KT</cp:lastModifiedBy>
  <cp:revision>2</cp:revision>
  <dcterms:created xsi:type="dcterms:W3CDTF">2023-04-03T21:37:48Z</dcterms:created>
  <dcterms:modified xsi:type="dcterms:W3CDTF">2023-04-04T08:10:21Z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2023-04-03T00:00:00Z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2023-04-03T00:00:00Z</vt:filetime>
  </property>
</Properties>
</file>